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handoutMasterIdLst>
    <p:handoutMasterId r:id="rId45"/>
  </p:handoutMasterIdLst>
  <p:sldIdLst>
    <p:sldId id="418" r:id="rId2"/>
    <p:sldId id="420" r:id="rId3"/>
    <p:sldId id="421" r:id="rId4"/>
    <p:sldId id="422" r:id="rId5"/>
    <p:sldId id="423" r:id="rId6"/>
    <p:sldId id="424" r:id="rId7"/>
    <p:sldId id="425" r:id="rId8"/>
    <p:sldId id="426" r:id="rId9"/>
    <p:sldId id="427" r:id="rId10"/>
    <p:sldId id="428" r:id="rId11"/>
    <p:sldId id="429" r:id="rId12"/>
    <p:sldId id="430" r:id="rId13"/>
    <p:sldId id="431" r:id="rId14"/>
    <p:sldId id="432" r:id="rId15"/>
    <p:sldId id="433" r:id="rId16"/>
    <p:sldId id="434" r:id="rId17"/>
    <p:sldId id="435" r:id="rId18"/>
    <p:sldId id="436" r:id="rId19"/>
    <p:sldId id="437" r:id="rId20"/>
    <p:sldId id="438" r:id="rId21"/>
    <p:sldId id="439" r:id="rId22"/>
    <p:sldId id="440" r:id="rId23"/>
    <p:sldId id="441" r:id="rId24"/>
    <p:sldId id="442" r:id="rId25"/>
    <p:sldId id="443" r:id="rId26"/>
    <p:sldId id="444" r:id="rId27"/>
    <p:sldId id="445" r:id="rId28"/>
    <p:sldId id="446" r:id="rId29"/>
    <p:sldId id="447" r:id="rId30"/>
    <p:sldId id="448" r:id="rId31"/>
    <p:sldId id="449" r:id="rId32"/>
    <p:sldId id="450" r:id="rId33"/>
    <p:sldId id="451" r:id="rId34"/>
    <p:sldId id="452" r:id="rId35"/>
    <p:sldId id="453" r:id="rId36"/>
    <p:sldId id="455" r:id="rId37"/>
    <p:sldId id="456" r:id="rId38"/>
    <p:sldId id="457" r:id="rId39"/>
    <p:sldId id="458" r:id="rId40"/>
    <p:sldId id="459" r:id="rId41"/>
    <p:sldId id="460" r:id="rId42"/>
    <p:sldId id="461" r:id="rId43"/>
    <p:sldId id="462" r:id="rId44"/>
  </p:sldIdLst>
  <p:sldSz cx="9144000" cy="6858000" type="screen4x3"/>
  <p:notesSz cx="7023100" cy="9309100"/>
  <p:defaultTextStyle>
    <a:defPPr>
      <a:defRPr lang="en-US"/>
    </a:defPPr>
    <a:lvl1pPr algn="l" rtl="0" eaLnBrk="0" fontAlgn="base" hangingPunct="0">
      <a:spcBef>
        <a:spcPct val="0"/>
      </a:spcBef>
      <a:spcAft>
        <a:spcPct val="0"/>
      </a:spcAft>
      <a:defRPr sz="44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chemeClr val="tx1"/>
        </a:solidFill>
        <a:latin typeface="Arial" panose="020B0604020202020204" pitchFamily="34" charset="0"/>
        <a:ea typeface="+mn-ea"/>
        <a:cs typeface="+mn-cs"/>
      </a:defRPr>
    </a:lvl5pPr>
    <a:lvl6pPr marL="2286000" algn="r" defTabSz="914400" rtl="1" eaLnBrk="1" latinLnBrk="0" hangingPunct="1">
      <a:defRPr sz="4400" b="1" kern="1200">
        <a:solidFill>
          <a:schemeClr val="tx1"/>
        </a:solidFill>
        <a:latin typeface="Arial" panose="020B0604020202020204" pitchFamily="34" charset="0"/>
        <a:ea typeface="+mn-ea"/>
        <a:cs typeface="+mn-cs"/>
      </a:defRPr>
    </a:lvl6pPr>
    <a:lvl7pPr marL="2743200" algn="r" defTabSz="914400" rtl="1" eaLnBrk="1" latinLnBrk="0" hangingPunct="1">
      <a:defRPr sz="4400" b="1" kern="1200">
        <a:solidFill>
          <a:schemeClr val="tx1"/>
        </a:solidFill>
        <a:latin typeface="Arial" panose="020B0604020202020204" pitchFamily="34" charset="0"/>
        <a:ea typeface="+mn-ea"/>
        <a:cs typeface="+mn-cs"/>
      </a:defRPr>
    </a:lvl7pPr>
    <a:lvl8pPr marL="3200400" algn="r" defTabSz="914400" rtl="1" eaLnBrk="1" latinLnBrk="0" hangingPunct="1">
      <a:defRPr sz="4400" b="1" kern="1200">
        <a:solidFill>
          <a:schemeClr val="tx1"/>
        </a:solidFill>
        <a:latin typeface="Arial" panose="020B0604020202020204" pitchFamily="34" charset="0"/>
        <a:ea typeface="+mn-ea"/>
        <a:cs typeface="+mn-cs"/>
      </a:defRPr>
    </a:lvl8pPr>
    <a:lvl9pPr marL="3657600" algn="r" defTabSz="914400" rtl="1" eaLnBrk="1" latinLnBrk="0" hangingPunct="1">
      <a:defRPr sz="4400"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505FB"/>
    <a:srgbClr val="8C05FB"/>
    <a:srgbClr val="DE2273"/>
    <a:srgbClr val="66FFFF"/>
    <a:srgbClr val="99CCFF"/>
    <a:srgbClr val="4A2FD1"/>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65" autoAdjust="0"/>
    <p:restoredTop sz="94630" autoAdjust="0"/>
  </p:normalViewPr>
  <p:slideViewPr>
    <p:cSldViewPr>
      <p:cViewPr varScale="1">
        <p:scale>
          <a:sx n="109" d="100"/>
          <a:sy n="109" d="100"/>
        </p:scale>
        <p:origin x="39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image" Target="../media/image2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08" tIns="46654" rIns="93308" bIns="46654" numCol="1" anchor="t" anchorCtr="0" compatLnSpc="1">
            <a:prstTxWarp prst="textNoShape">
              <a:avLst/>
            </a:prstTxWarp>
          </a:bodyPr>
          <a:lstStyle>
            <a:lvl1pPr algn="l" defTabSz="931863" eaLnBrk="1" hangingPunct="1">
              <a:defRPr sz="1200" b="0">
                <a:latin typeface="Times New Roman" pitchFamily="18" charset="0"/>
              </a:defRPr>
            </a:lvl1pPr>
          </a:lstStyle>
          <a:p>
            <a:pPr>
              <a:defRPr/>
            </a:pPr>
            <a:endParaRPr lang="en-US"/>
          </a:p>
        </p:txBody>
      </p:sp>
      <p:sp>
        <p:nvSpPr>
          <p:cNvPr id="54275" name="Rectangle 3"/>
          <p:cNvSpPr>
            <a:spLocks noGrp="1" noChangeArrowheads="1"/>
          </p:cNvSpPr>
          <p:nvPr>
            <p:ph type="dt" sz="quarter" idx="1"/>
          </p:nvPr>
        </p:nvSpPr>
        <p:spPr bwMode="auto">
          <a:xfrm>
            <a:off x="3979863" y="0"/>
            <a:ext cx="3043237" cy="465138"/>
          </a:xfrm>
          <a:prstGeom prst="rect">
            <a:avLst/>
          </a:prstGeom>
          <a:noFill/>
          <a:ln w="9525">
            <a:noFill/>
            <a:miter lim="800000"/>
            <a:headEnd/>
            <a:tailEnd/>
          </a:ln>
          <a:effectLst/>
        </p:spPr>
        <p:txBody>
          <a:bodyPr vert="horz" wrap="square" lIns="93308" tIns="46654" rIns="93308" bIns="46654" numCol="1" anchor="t" anchorCtr="0" compatLnSpc="1">
            <a:prstTxWarp prst="textNoShape">
              <a:avLst/>
            </a:prstTxWarp>
          </a:bodyPr>
          <a:lstStyle>
            <a:lvl1pPr algn="r" defTabSz="931863" eaLnBrk="1" hangingPunct="1">
              <a:defRPr sz="1200" b="0">
                <a:latin typeface="Times New Roman" pitchFamily="18" charset="0"/>
              </a:defRPr>
            </a:lvl1pPr>
          </a:lstStyle>
          <a:p>
            <a:pPr>
              <a:defRPr/>
            </a:pPr>
            <a:endParaRPr lang="en-US"/>
          </a:p>
        </p:txBody>
      </p:sp>
      <p:sp>
        <p:nvSpPr>
          <p:cNvPr id="54276" name="Rectangle 4"/>
          <p:cNvSpPr>
            <a:spLocks noGrp="1" noChangeArrowheads="1"/>
          </p:cNvSpPr>
          <p:nvPr>
            <p:ph type="ftr" sz="quarter" idx="2"/>
          </p:nvPr>
        </p:nvSpPr>
        <p:spPr bwMode="auto">
          <a:xfrm>
            <a:off x="0" y="8843963"/>
            <a:ext cx="3043238" cy="465137"/>
          </a:xfrm>
          <a:prstGeom prst="rect">
            <a:avLst/>
          </a:prstGeom>
          <a:noFill/>
          <a:ln w="9525">
            <a:noFill/>
            <a:miter lim="800000"/>
            <a:headEnd/>
            <a:tailEnd/>
          </a:ln>
          <a:effectLst/>
        </p:spPr>
        <p:txBody>
          <a:bodyPr vert="horz" wrap="square" lIns="93308" tIns="46654" rIns="93308" bIns="46654" numCol="1" anchor="b" anchorCtr="0" compatLnSpc="1">
            <a:prstTxWarp prst="textNoShape">
              <a:avLst/>
            </a:prstTxWarp>
          </a:bodyPr>
          <a:lstStyle>
            <a:lvl1pPr algn="l" defTabSz="931863" eaLnBrk="1" hangingPunct="1">
              <a:defRPr sz="1200" b="0">
                <a:latin typeface="Times New Roman" pitchFamily="18" charset="0"/>
              </a:defRPr>
            </a:lvl1pPr>
          </a:lstStyle>
          <a:p>
            <a:pPr>
              <a:defRPr/>
            </a:pPr>
            <a:endParaRPr lang="en-US"/>
          </a:p>
        </p:txBody>
      </p:sp>
      <p:sp>
        <p:nvSpPr>
          <p:cNvPr id="54277" name="Rectangle 5"/>
          <p:cNvSpPr>
            <a:spLocks noGrp="1" noChangeArrowheads="1"/>
          </p:cNvSpPr>
          <p:nvPr>
            <p:ph type="sldNum" sz="quarter" idx="3"/>
          </p:nvPr>
        </p:nvSpPr>
        <p:spPr bwMode="auto">
          <a:xfrm>
            <a:off x="3979863" y="8843963"/>
            <a:ext cx="3043237" cy="465137"/>
          </a:xfrm>
          <a:prstGeom prst="rect">
            <a:avLst/>
          </a:prstGeom>
          <a:noFill/>
          <a:ln w="9525">
            <a:noFill/>
            <a:miter lim="800000"/>
            <a:headEnd/>
            <a:tailEnd/>
          </a:ln>
          <a:effectLst/>
        </p:spPr>
        <p:txBody>
          <a:bodyPr vert="horz" wrap="square" lIns="93308" tIns="46654" rIns="93308" bIns="46654" numCol="1" anchor="b" anchorCtr="0" compatLnSpc="1">
            <a:prstTxWarp prst="textNoShape">
              <a:avLst/>
            </a:prstTxWarp>
          </a:bodyPr>
          <a:lstStyle>
            <a:lvl1pPr algn="r" defTabSz="931863" eaLnBrk="1" hangingPunct="1">
              <a:defRPr sz="1200" b="0">
                <a:latin typeface="Times New Roman" panose="02020603050405020304" pitchFamily="18" charset="0"/>
                <a:cs typeface="Times New Roman" panose="02020603050405020304" pitchFamily="18" charset="0"/>
              </a:defRPr>
            </a:lvl1pPr>
          </a:lstStyle>
          <a:p>
            <a:pPr>
              <a:defRPr/>
            </a:pPr>
            <a:fld id="{7F2ED339-6C52-4A69-9A91-C56A93D05BDA}" type="slidenum">
              <a:rPr lang="ar-SA" altLang="ar-EG"/>
              <a:pPr>
                <a:defRPr/>
              </a:pPr>
              <a:t>‹#›</a:t>
            </a:fld>
            <a:endParaRPr lang="en-US" altLang="ar-EG"/>
          </a:p>
        </p:txBody>
      </p:sp>
    </p:spTree>
    <p:extLst>
      <p:ext uri="{BB962C8B-B14F-4D97-AF65-F5344CB8AC3E}">
        <p14:creationId xmlns:p14="http://schemas.microsoft.com/office/powerpoint/2010/main" val="147453304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3902075"/>
            <a:ext cx="3400425" cy="2949575"/>
            <a:chOff x="0" y="2458"/>
            <a:chExt cx="2142" cy="1858"/>
          </a:xfrm>
        </p:grpSpPr>
        <p:sp>
          <p:nvSpPr>
            <p:cNvPr id="5"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ctr">
                <a:defRPr/>
              </a:pPr>
              <a:endParaRPr lang="ar-EG"/>
            </a:p>
          </p:txBody>
        </p:sp>
        <p:sp>
          <p:nvSpPr>
            <p:cNvPr id="6"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lgn="ctr">
                <a:defRPr/>
              </a:pPr>
              <a:endParaRPr lang="ar-EG"/>
            </a:p>
          </p:txBody>
        </p:sp>
        <p:sp>
          <p:nvSpPr>
            <p:cNvPr id="7"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ctr">
                <a:defRPr/>
              </a:pPr>
              <a:endParaRPr lang="ar-EG"/>
            </a:p>
          </p:txBody>
        </p:sp>
        <p:sp>
          <p:nvSpPr>
            <p:cNvPr id="8"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ctr">
                <a:defRPr/>
              </a:pPr>
              <a:endParaRPr lang="ar-EG"/>
            </a:p>
          </p:txBody>
        </p:sp>
        <p:sp>
          <p:nvSpPr>
            <p:cNvPr id="9"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gn="ctr">
                <a:defRPr sz="4400" b="1">
                  <a:solidFill>
                    <a:schemeClr val="tx1"/>
                  </a:solidFill>
                  <a:latin typeface="Arial" panose="020B0604020202020204" pitchFamily="34" charset="0"/>
                </a:defRPr>
              </a:lvl1pPr>
              <a:lvl2pPr marL="742950" indent="-285750" algn="ctr">
                <a:defRPr sz="4400" b="1">
                  <a:solidFill>
                    <a:schemeClr val="tx1"/>
                  </a:solidFill>
                  <a:latin typeface="Arial" panose="020B0604020202020204" pitchFamily="34" charset="0"/>
                </a:defRPr>
              </a:lvl2pPr>
              <a:lvl3pPr marL="1143000" indent="-228600" algn="ctr">
                <a:defRPr sz="4400" b="1">
                  <a:solidFill>
                    <a:schemeClr val="tx1"/>
                  </a:solidFill>
                  <a:latin typeface="Arial" panose="020B0604020202020204" pitchFamily="34" charset="0"/>
                </a:defRPr>
              </a:lvl3pPr>
              <a:lvl4pPr marL="1600200" indent="-228600" algn="ctr">
                <a:defRPr sz="4400" b="1">
                  <a:solidFill>
                    <a:schemeClr val="tx1"/>
                  </a:solidFill>
                  <a:latin typeface="Arial" panose="020B0604020202020204" pitchFamily="34" charset="0"/>
                </a:defRPr>
              </a:lvl4pPr>
              <a:lvl5pPr marL="2057400" indent="-228600" algn="ctr">
                <a:defRPr sz="4400" b="1">
                  <a:solidFill>
                    <a:schemeClr val="tx1"/>
                  </a:solidFill>
                  <a:latin typeface="Arial" panose="020B0604020202020204" pitchFamily="34" charset="0"/>
                </a:defRPr>
              </a:lvl5pPr>
              <a:lvl6pPr marL="2514600" indent="-228600" algn="ctr" rtl="0" eaLnBrk="0" fontAlgn="base" hangingPunct="0">
                <a:spcBef>
                  <a:spcPct val="0"/>
                </a:spcBef>
                <a:spcAft>
                  <a:spcPct val="0"/>
                </a:spcAft>
                <a:defRPr sz="4400" b="1">
                  <a:solidFill>
                    <a:schemeClr val="tx1"/>
                  </a:solidFill>
                  <a:latin typeface="Arial" panose="020B0604020202020204" pitchFamily="34" charset="0"/>
                </a:defRPr>
              </a:lvl6pPr>
              <a:lvl7pPr marL="2971800" indent="-228600" algn="ctr" rtl="0" eaLnBrk="0" fontAlgn="base" hangingPunct="0">
                <a:spcBef>
                  <a:spcPct val="0"/>
                </a:spcBef>
                <a:spcAft>
                  <a:spcPct val="0"/>
                </a:spcAft>
                <a:defRPr sz="4400" b="1">
                  <a:solidFill>
                    <a:schemeClr val="tx1"/>
                  </a:solidFill>
                  <a:latin typeface="Arial" panose="020B0604020202020204" pitchFamily="34" charset="0"/>
                </a:defRPr>
              </a:lvl7pPr>
              <a:lvl8pPr marL="3429000" indent="-228600" algn="ctr" rtl="0" eaLnBrk="0" fontAlgn="base" hangingPunct="0">
                <a:spcBef>
                  <a:spcPct val="0"/>
                </a:spcBef>
                <a:spcAft>
                  <a:spcPct val="0"/>
                </a:spcAft>
                <a:defRPr sz="4400" b="1">
                  <a:solidFill>
                    <a:schemeClr val="tx1"/>
                  </a:solidFill>
                  <a:latin typeface="Arial" panose="020B0604020202020204" pitchFamily="34" charset="0"/>
                </a:defRPr>
              </a:lvl8pPr>
              <a:lvl9pPr marL="3886200" indent="-228600" algn="ctr" rtl="0" eaLnBrk="0" fontAlgn="base" hangingPunct="0">
                <a:spcBef>
                  <a:spcPct val="0"/>
                </a:spcBef>
                <a:spcAft>
                  <a:spcPct val="0"/>
                </a:spcAft>
                <a:defRPr sz="4400" b="1">
                  <a:solidFill>
                    <a:schemeClr val="tx1"/>
                  </a:solidFill>
                  <a:latin typeface="Arial" panose="020B0604020202020204" pitchFamily="34" charset="0"/>
                </a:defRPr>
              </a:lvl9pPr>
            </a:lstStyle>
            <a:p>
              <a:pPr>
                <a:defRPr/>
              </a:pPr>
              <a:endParaRPr lang="ar-EG" altLang="ar-EG" smtClean="0"/>
            </a:p>
          </p:txBody>
        </p:sp>
        <p:sp>
          <p:nvSpPr>
            <p:cNvPr id="10"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gn="ctr">
                <a:defRPr sz="4400" b="1">
                  <a:solidFill>
                    <a:schemeClr val="tx1"/>
                  </a:solidFill>
                  <a:latin typeface="Arial" panose="020B0604020202020204" pitchFamily="34" charset="0"/>
                </a:defRPr>
              </a:lvl1pPr>
              <a:lvl2pPr marL="742950" indent="-285750" algn="ctr">
                <a:defRPr sz="4400" b="1">
                  <a:solidFill>
                    <a:schemeClr val="tx1"/>
                  </a:solidFill>
                  <a:latin typeface="Arial" panose="020B0604020202020204" pitchFamily="34" charset="0"/>
                </a:defRPr>
              </a:lvl2pPr>
              <a:lvl3pPr marL="1143000" indent="-228600" algn="ctr">
                <a:defRPr sz="4400" b="1">
                  <a:solidFill>
                    <a:schemeClr val="tx1"/>
                  </a:solidFill>
                  <a:latin typeface="Arial" panose="020B0604020202020204" pitchFamily="34" charset="0"/>
                </a:defRPr>
              </a:lvl3pPr>
              <a:lvl4pPr marL="1600200" indent="-228600" algn="ctr">
                <a:defRPr sz="4400" b="1">
                  <a:solidFill>
                    <a:schemeClr val="tx1"/>
                  </a:solidFill>
                  <a:latin typeface="Arial" panose="020B0604020202020204" pitchFamily="34" charset="0"/>
                </a:defRPr>
              </a:lvl4pPr>
              <a:lvl5pPr marL="2057400" indent="-228600" algn="ctr">
                <a:defRPr sz="4400" b="1">
                  <a:solidFill>
                    <a:schemeClr val="tx1"/>
                  </a:solidFill>
                  <a:latin typeface="Arial" panose="020B0604020202020204" pitchFamily="34" charset="0"/>
                </a:defRPr>
              </a:lvl5pPr>
              <a:lvl6pPr marL="2514600" indent="-228600" algn="ctr" rtl="0" eaLnBrk="0" fontAlgn="base" hangingPunct="0">
                <a:spcBef>
                  <a:spcPct val="0"/>
                </a:spcBef>
                <a:spcAft>
                  <a:spcPct val="0"/>
                </a:spcAft>
                <a:defRPr sz="4400" b="1">
                  <a:solidFill>
                    <a:schemeClr val="tx1"/>
                  </a:solidFill>
                  <a:latin typeface="Arial" panose="020B0604020202020204" pitchFamily="34" charset="0"/>
                </a:defRPr>
              </a:lvl6pPr>
              <a:lvl7pPr marL="2971800" indent="-228600" algn="ctr" rtl="0" eaLnBrk="0" fontAlgn="base" hangingPunct="0">
                <a:spcBef>
                  <a:spcPct val="0"/>
                </a:spcBef>
                <a:spcAft>
                  <a:spcPct val="0"/>
                </a:spcAft>
                <a:defRPr sz="4400" b="1">
                  <a:solidFill>
                    <a:schemeClr val="tx1"/>
                  </a:solidFill>
                  <a:latin typeface="Arial" panose="020B0604020202020204" pitchFamily="34" charset="0"/>
                </a:defRPr>
              </a:lvl7pPr>
              <a:lvl8pPr marL="3429000" indent="-228600" algn="ctr" rtl="0" eaLnBrk="0" fontAlgn="base" hangingPunct="0">
                <a:spcBef>
                  <a:spcPct val="0"/>
                </a:spcBef>
                <a:spcAft>
                  <a:spcPct val="0"/>
                </a:spcAft>
                <a:defRPr sz="4400" b="1">
                  <a:solidFill>
                    <a:schemeClr val="tx1"/>
                  </a:solidFill>
                  <a:latin typeface="Arial" panose="020B0604020202020204" pitchFamily="34" charset="0"/>
                </a:defRPr>
              </a:lvl8pPr>
              <a:lvl9pPr marL="3886200" indent="-228600" algn="ctr" rtl="0" eaLnBrk="0" fontAlgn="base" hangingPunct="0">
                <a:spcBef>
                  <a:spcPct val="0"/>
                </a:spcBef>
                <a:spcAft>
                  <a:spcPct val="0"/>
                </a:spcAft>
                <a:defRPr sz="4400" b="1">
                  <a:solidFill>
                    <a:schemeClr val="tx1"/>
                  </a:solidFill>
                  <a:latin typeface="Arial" panose="020B0604020202020204" pitchFamily="34" charset="0"/>
                </a:defRPr>
              </a:lvl9pPr>
            </a:lstStyle>
            <a:p>
              <a:pPr>
                <a:defRPr/>
              </a:pPr>
              <a:endParaRPr lang="ar-EG" altLang="ar-EG" smtClean="0"/>
            </a:p>
          </p:txBody>
        </p:sp>
        <p:sp>
          <p:nvSpPr>
            <p:cNvPr id="11"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gn="ctr">
                <a:defRPr sz="4400" b="1">
                  <a:solidFill>
                    <a:schemeClr val="tx1"/>
                  </a:solidFill>
                  <a:latin typeface="Arial" panose="020B0604020202020204" pitchFamily="34" charset="0"/>
                </a:defRPr>
              </a:lvl1pPr>
              <a:lvl2pPr marL="742950" indent="-285750" algn="ctr">
                <a:defRPr sz="4400" b="1">
                  <a:solidFill>
                    <a:schemeClr val="tx1"/>
                  </a:solidFill>
                  <a:latin typeface="Arial" panose="020B0604020202020204" pitchFamily="34" charset="0"/>
                </a:defRPr>
              </a:lvl2pPr>
              <a:lvl3pPr marL="1143000" indent="-228600" algn="ctr">
                <a:defRPr sz="4400" b="1">
                  <a:solidFill>
                    <a:schemeClr val="tx1"/>
                  </a:solidFill>
                  <a:latin typeface="Arial" panose="020B0604020202020204" pitchFamily="34" charset="0"/>
                </a:defRPr>
              </a:lvl3pPr>
              <a:lvl4pPr marL="1600200" indent="-228600" algn="ctr">
                <a:defRPr sz="4400" b="1">
                  <a:solidFill>
                    <a:schemeClr val="tx1"/>
                  </a:solidFill>
                  <a:latin typeface="Arial" panose="020B0604020202020204" pitchFamily="34" charset="0"/>
                </a:defRPr>
              </a:lvl4pPr>
              <a:lvl5pPr marL="2057400" indent="-228600" algn="ctr">
                <a:defRPr sz="4400" b="1">
                  <a:solidFill>
                    <a:schemeClr val="tx1"/>
                  </a:solidFill>
                  <a:latin typeface="Arial" panose="020B0604020202020204" pitchFamily="34" charset="0"/>
                </a:defRPr>
              </a:lvl5pPr>
              <a:lvl6pPr marL="2514600" indent="-228600" algn="ctr" rtl="0" eaLnBrk="0" fontAlgn="base" hangingPunct="0">
                <a:spcBef>
                  <a:spcPct val="0"/>
                </a:spcBef>
                <a:spcAft>
                  <a:spcPct val="0"/>
                </a:spcAft>
                <a:defRPr sz="4400" b="1">
                  <a:solidFill>
                    <a:schemeClr val="tx1"/>
                  </a:solidFill>
                  <a:latin typeface="Arial" panose="020B0604020202020204" pitchFamily="34" charset="0"/>
                </a:defRPr>
              </a:lvl6pPr>
              <a:lvl7pPr marL="2971800" indent="-228600" algn="ctr" rtl="0" eaLnBrk="0" fontAlgn="base" hangingPunct="0">
                <a:spcBef>
                  <a:spcPct val="0"/>
                </a:spcBef>
                <a:spcAft>
                  <a:spcPct val="0"/>
                </a:spcAft>
                <a:defRPr sz="4400" b="1">
                  <a:solidFill>
                    <a:schemeClr val="tx1"/>
                  </a:solidFill>
                  <a:latin typeface="Arial" panose="020B0604020202020204" pitchFamily="34" charset="0"/>
                </a:defRPr>
              </a:lvl7pPr>
              <a:lvl8pPr marL="3429000" indent="-228600" algn="ctr" rtl="0" eaLnBrk="0" fontAlgn="base" hangingPunct="0">
                <a:spcBef>
                  <a:spcPct val="0"/>
                </a:spcBef>
                <a:spcAft>
                  <a:spcPct val="0"/>
                </a:spcAft>
                <a:defRPr sz="4400" b="1">
                  <a:solidFill>
                    <a:schemeClr val="tx1"/>
                  </a:solidFill>
                  <a:latin typeface="Arial" panose="020B0604020202020204" pitchFamily="34" charset="0"/>
                </a:defRPr>
              </a:lvl8pPr>
              <a:lvl9pPr marL="3886200" indent="-228600" algn="ctr" rtl="0" eaLnBrk="0" fontAlgn="base" hangingPunct="0">
                <a:spcBef>
                  <a:spcPct val="0"/>
                </a:spcBef>
                <a:spcAft>
                  <a:spcPct val="0"/>
                </a:spcAft>
                <a:defRPr sz="4400" b="1">
                  <a:solidFill>
                    <a:schemeClr val="tx1"/>
                  </a:solidFill>
                  <a:latin typeface="Arial" panose="020B0604020202020204" pitchFamily="34" charset="0"/>
                </a:defRPr>
              </a:lvl9pPr>
            </a:lstStyle>
            <a:p>
              <a:pPr>
                <a:defRPr/>
              </a:pPr>
              <a:endParaRPr lang="ar-EG" altLang="ar-EG" smtClean="0"/>
            </a:p>
          </p:txBody>
        </p:sp>
      </p:grpSp>
      <p:sp>
        <p:nvSpPr>
          <p:cNvPr id="58378" name="Rectangle 10"/>
          <p:cNvSpPr>
            <a:spLocks noGrp="1" noChangeArrowheads="1"/>
          </p:cNvSpPr>
          <p:nvPr>
            <p:ph type="ctrTitle" sz="quarter"/>
          </p:nvPr>
        </p:nvSpPr>
        <p:spPr>
          <a:xfrm>
            <a:off x="685800" y="1873250"/>
            <a:ext cx="7772400" cy="1555750"/>
          </a:xfrm>
        </p:spPr>
        <p:txBody>
          <a:bodyPr/>
          <a:lstStyle>
            <a:lvl1pPr>
              <a:defRPr sz="4800"/>
            </a:lvl1pPr>
          </a:lstStyle>
          <a:p>
            <a:r>
              <a:rPr lang="en-US"/>
              <a:t>Click to edit Master title style</a:t>
            </a:r>
          </a:p>
        </p:txBody>
      </p:sp>
      <p:sp>
        <p:nvSpPr>
          <p:cNvPr id="58379"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2" name="Rectangle 12"/>
          <p:cNvSpPr>
            <a:spLocks noGrp="1" noChangeArrowheads="1"/>
          </p:cNvSpPr>
          <p:nvPr>
            <p:ph type="dt" sz="quarter" idx="10"/>
          </p:nvPr>
        </p:nvSpPr>
        <p:spPr/>
        <p:txBody>
          <a:bodyPr/>
          <a:lstStyle>
            <a:lvl1pPr>
              <a:defRPr/>
            </a:lvl1pPr>
          </a:lstStyle>
          <a:p>
            <a:pPr>
              <a:defRPr/>
            </a:pPr>
            <a:endParaRPr lang="en-US"/>
          </a:p>
        </p:txBody>
      </p:sp>
      <p:sp>
        <p:nvSpPr>
          <p:cNvPr id="13" name="Rectangle 13"/>
          <p:cNvSpPr>
            <a:spLocks noGrp="1" noChangeArrowheads="1"/>
          </p:cNvSpPr>
          <p:nvPr>
            <p:ph type="ftr" sz="quarter" idx="11"/>
          </p:nvPr>
        </p:nvSpPr>
        <p:spPr/>
        <p:txBody>
          <a:bodyPr/>
          <a:lstStyle>
            <a:lvl1pPr>
              <a:defRPr/>
            </a:lvl1pPr>
          </a:lstStyle>
          <a:p>
            <a:pPr>
              <a:defRPr/>
            </a:pPr>
            <a:endParaRPr lang="en-US"/>
          </a:p>
        </p:txBody>
      </p:sp>
      <p:sp>
        <p:nvSpPr>
          <p:cNvPr id="14" name="Rectangle 14"/>
          <p:cNvSpPr>
            <a:spLocks noGrp="1" noChangeArrowheads="1"/>
          </p:cNvSpPr>
          <p:nvPr>
            <p:ph type="sldNum" sz="quarter" idx="12"/>
          </p:nvPr>
        </p:nvSpPr>
        <p:spPr/>
        <p:txBody>
          <a:bodyPr/>
          <a:lstStyle>
            <a:lvl1pPr>
              <a:defRPr/>
            </a:lvl1pPr>
          </a:lstStyle>
          <a:p>
            <a:pPr>
              <a:defRPr/>
            </a:pPr>
            <a:fld id="{479AEDBC-75CE-41C8-AC01-FDA31158D317}" type="slidenum">
              <a:rPr lang="ar-SA" altLang="ar-EG"/>
              <a:pPr>
                <a:defRPr/>
              </a:pPr>
              <a:t>‹#›</a:t>
            </a:fld>
            <a:endParaRPr lang="en-US" altLang="ar-EG"/>
          </a:p>
        </p:txBody>
      </p:sp>
    </p:spTree>
    <p:extLst>
      <p:ext uri="{BB962C8B-B14F-4D97-AF65-F5344CB8AC3E}">
        <p14:creationId xmlns:p14="http://schemas.microsoft.com/office/powerpoint/2010/main" val="225573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CA525E92-0ACD-43DC-865F-C084293B3633}" type="slidenum">
              <a:rPr lang="ar-SA" altLang="ar-EG"/>
              <a:pPr>
                <a:defRPr/>
              </a:pPr>
              <a:t>‹#›</a:t>
            </a:fld>
            <a:endParaRPr lang="en-US" altLang="ar-EG"/>
          </a:p>
        </p:txBody>
      </p:sp>
    </p:spTree>
    <p:extLst>
      <p:ext uri="{BB962C8B-B14F-4D97-AF65-F5344CB8AC3E}">
        <p14:creationId xmlns:p14="http://schemas.microsoft.com/office/powerpoint/2010/main" val="1222092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34DB3529-7B3F-47BF-A020-AB5F4659BEE0}" type="slidenum">
              <a:rPr lang="ar-SA" altLang="ar-EG"/>
              <a:pPr>
                <a:defRPr/>
              </a:pPr>
              <a:t>‹#›</a:t>
            </a:fld>
            <a:endParaRPr lang="en-US" altLang="ar-EG"/>
          </a:p>
        </p:txBody>
      </p:sp>
    </p:spTree>
    <p:extLst>
      <p:ext uri="{BB962C8B-B14F-4D97-AF65-F5344CB8AC3E}">
        <p14:creationId xmlns:p14="http://schemas.microsoft.com/office/powerpoint/2010/main" val="341155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1BE217A3-819C-4D3C-A26F-D4867339C5AE}" type="slidenum">
              <a:rPr lang="ar-SA" altLang="ar-EG"/>
              <a:pPr>
                <a:defRPr/>
              </a:pPr>
              <a:t>‹#›</a:t>
            </a:fld>
            <a:endParaRPr lang="en-US" altLang="ar-EG"/>
          </a:p>
        </p:txBody>
      </p:sp>
    </p:spTree>
    <p:extLst>
      <p:ext uri="{BB962C8B-B14F-4D97-AF65-F5344CB8AC3E}">
        <p14:creationId xmlns:p14="http://schemas.microsoft.com/office/powerpoint/2010/main" val="1565335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87716394-ECBC-404F-B31D-ACD928591F49}" type="slidenum">
              <a:rPr lang="ar-SA" altLang="ar-EG"/>
              <a:pPr>
                <a:defRPr/>
              </a:pPr>
              <a:t>‹#›</a:t>
            </a:fld>
            <a:endParaRPr lang="en-US" altLang="ar-EG"/>
          </a:p>
        </p:txBody>
      </p:sp>
    </p:spTree>
    <p:extLst>
      <p:ext uri="{BB962C8B-B14F-4D97-AF65-F5344CB8AC3E}">
        <p14:creationId xmlns:p14="http://schemas.microsoft.com/office/powerpoint/2010/main" val="3193322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3711A0A1-3C6B-4647-9AC5-3D82469B166D}" type="slidenum">
              <a:rPr lang="ar-SA" altLang="ar-EG"/>
              <a:pPr>
                <a:defRPr/>
              </a:pPr>
              <a:t>‹#›</a:t>
            </a:fld>
            <a:endParaRPr lang="en-US" altLang="ar-EG"/>
          </a:p>
        </p:txBody>
      </p:sp>
    </p:spTree>
    <p:extLst>
      <p:ext uri="{BB962C8B-B14F-4D97-AF65-F5344CB8AC3E}">
        <p14:creationId xmlns:p14="http://schemas.microsoft.com/office/powerpoint/2010/main" val="3423696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Rectangle 12"/>
          <p:cNvSpPr>
            <a:spLocks noGrp="1" noChangeArrowheads="1"/>
          </p:cNvSpPr>
          <p:nvPr>
            <p:ph type="dt" sz="half" idx="10"/>
          </p:nvPr>
        </p:nvSpPr>
        <p:spPr>
          <a:ln/>
        </p:spPr>
        <p:txBody>
          <a:bodyPr/>
          <a:lstStyle>
            <a:lvl1pPr>
              <a:defRPr/>
            </a:lvl1pPr>
          </a:lstStyle>
          <a:p>
            <a:pPr>
              <a:defRPr/>
            </a:pPr>
            <a:endParaRPr lang="en-US"/>
          </a:p>
        </p:txBody>
      </p:sp>
      <p:sp>
        <p:nvSpPr>
          <p:cNvPr id="8" name="Rectangle 13"/>
          <p:cNvSpPr>
            <a:spLocks noGrp="1" noChangeArrowheads="1"/>
          </p:cNvSpPr>
          <p:nvPr>
            <p:ph type="ftr" sz="quarter" idx="11"/>
          </p:nvPr>
        </p:nvSpPr>
        <p:spPr>
          <a:ln/>
        </p:spPr>
        <p:txBody>
          <a:bodyPr/>
          <a:lstStyle>
            <a:lvl1pPr>
              <a:defRPr/>
            </a:lvl1pPr>
          </a:lstStyle>
          <a:p>
            <a:pPr>
              <a:defRPr/>
            </a:pPr>
            <a:endParaRPr lang="en-US"/>
          </a:p>
        </p:txBody>
      </p:sp>
      <p:sp>
        <p:nvSpPr>
          <p:cNvPr id="9" name="Rectangle 14"/>
          <p:cNvSpPr>
            <a:spLocks noGrp="1" noChangeArrowheads="1"/>
          </p:cNvSpPr>
          <p:nvPr>
            <p:ph type="sldNum" sz="quarter" idx="12"/>
          </p:nvPr>
        </p:nvSpPr>
        <p:spPr>
          <a:ln/>
        </p:spPr>
        <p:txBody>
          <a:bodyPr/>
          <a:lstStyle>
            <a:lvl1pPr>
              <a:defRPr/>
            </a:lvl1pPr>
          </a:lstStyle>
          <a:p>
            <a:pPr>
              <a:defRPr/>
            </a:pPr>
            <a:fld id="{C6B1025B-E616-433E-A602-3B92E5367AB3}" type="slidenum">
              <a:rPr lang="ar-SA" altLang="ar-EG"/>
              <a:pPr>
                <a:defRPr/>
              </a:pPr>
              <a:t>‹#›</a:t>
            </a:fld>
            <a:endParaRPr lang="en-US" altLang="ar-EG"/>
          </a:p>
        </p:txBody>
      </p:sp>
    </p:spTree>
    <p:extLst>
      <p:ext uri="{BB962C8B-B14F-4D97-AF65-F5344CB8AC3E}">
        <p14:creationId xmlns:p14="http://schemas.microsoft.com/office/powerpoint/2010/main" val="3204915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Rectangle 12"/>
          <p:cNvSpPr>
            <a:spLocks noGrp="1" noChangeArrowheads="1"/>
          </p:cNvSpPr>
          <p:nvPr>
            <p:ph type="dt" sz="half" idx="10"/>
          </p:nvPr>
        </p:nvSpPr>
        <p:spPr>
          <a:ln/>
        </p:spPr>
        <p:txBody>
          <a:bodyPr/>
          <a:lstStyle>
            <a:lvl1pPr>
              <a:defRPr/>
            </a:lvl1pPr>
          </a:lstStyle>
          <a:p>
            <a:pPr>
              <a:defRPr/>
            </a:pPr>
            <a:endParaRPr lang="en-US"/>
          </a:p>
        </p:txBody>
      </p:sp>
      <p:sp>
        <p:nvSpPr>
          <p:cNvPr id="4" name="Rectangle 13"/>
          <p:cNvSpPr>
            <a:spLocks noGrp="1" noChangeArrowheads="1"/>
          </p:cNvSpPr>
          <p:nvPr>
            <p:ph type="ftr" sz="quarter" idx="11"/>
          </p:nvPr>
        </p:nvSpPr>
        <p:spPr>
          <a:ln/>
        </p:spPr>
        <p:txBody>
          <a:bodyPr/>
          <a:lstStyle>
            <a:lvl1pPr>
              <a:defRPr/>
            </a:lvl1pPr>
          </a:lstStyle>
          <a:p>
            <a:pPr>
              <a:defRPr/>
            </a:pPr>
            <a:endParaRPr lang="en-US"/>
          </a:p>
        </p:txBody>
      </p:sp>
      <p:sp>
        <p:nvSpPr>
          <p:cNvPr id="5" name="Rectangle 14"/>
          <p:cNvSpPr>
            <a:spLocks noGrp="1" noChangeArrowheads="1"/>
          </p:cNvSpPr>
          <p:nvPr>
            <p:ph type="sldNum" sz="quarter" idx="12"/>
          </p:nvPr>
        </p:nvSpPr>
        <p:spPr>
          <a:ln/>
        </p:spPr>
        <p:txBody>
          <a:bodyPr/>
          <a:lstStyle>
            <a:lvl1pPr>
              <a:defRPr/>
            </a:lvl1pPr>
          </a:lstStyle>
          <a:p>
            <a:pPr>
              <a:defRPr/>
            </a:pPr>
            <a:fld id="{64CAAAE2-8749-4580-8C79-48AC4ED1CD9C}" type="slidenum">
              <a:rPr lang="ar-SA" altLang="ar-EG"/>
              <a:pPr>
                <a:defRPr/>
              </a:pPr>
              <a:t>‹#›</a:t>
            </a:fld>
            <a:endParaRPr lang="en-US" altLang="ar-EG"/>
          </a:p>
        </p:txBody>
      </p:sp>
    </p:spTree>
    <p:extLst>
      <p:ext uri="{BB962C8B-B14F-4D97-AF65-F5344CB8AC3E}">
        <p14:creationId xmlns:p14="http://schemas.microsoft.com/office/powerpoint/2010/main" val="800031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dt" sz="half" idx="10"/>
          </p:nvPr>
        </p:nvSpPr>
        <p:spPr>
          <a:ln/>
        </p:spPr>
        <p:txBody>
          <a:bodyPr/>
          <a:lstStyle>
            <a:lvl1pPr>
              <a:defRPr/>
            </a:lvl1pPr>
          </a:lstStyle>
          <a:p>
            <a:pPr>
              <a:defRPr/>
            </a:pPr>
            <a:endParaRPr lang="en-US"/>
          </a:p>
        </p:txBody>
      </p:sp>
      <p:sp>
        <p:nvSpPr>
          <p:cNvPr id="3" name="Rectangle 13"/>
          <p:cNvSpPr>
            <a:spLocks noGrp="1" noChangeArrowheads="1"/>
          </p:cNvSpPr>
          <p:nvPr>
            <p:ph type="ftr" sz="quarter" idx="11"/>
          </p:nvPr>
        </p:nvSpPr>
        <p:spPr>
          <a:ln/>
        </p:spPr>
        <p:txBody>
          <a:bodyPr/>
          <a:lstStyle>
            <a:lvl1pPr>
              <a:defRPr/>
            </a:lvl1pPr>
          </a:lstStyle>
          <a:p>
            <a:pPr>
              <a:defRPr/>
            </a:pPr>
            <a:endParaRPr lang="en-US"/>
          </a:p>
        </p:txBody>
      </p:sp>
      <p:sp>
        <p:nvSpPr>
          <p:cNvPr id="4" name="Rectangle 14"/>
          <p:cNvSpPr>
            <a:spLocks noGrp="1" noChangeArrowheads="1"/>
          </p:cNvSpPr>
          <p:nvPr>
            <p:ph type="sldNum" sz="quarter" idx="12"/>
          </p:nvPr>
        </p:nvSpPr>
        <p:spPr>
          <a:ln/>
        </p:spPr>
        <p:txBody>
          <a:bodyPr/>
          <a:lstStyle>
            <a:lvl1pPr>
              <a:defRPr/>
            </a:lvl1pPr>
          </a:lstStyle>
          <a:p>
            <a:pPr>
              <a:defRPr/>
            </a:pPr>
            <a:fld id="{84C818E0-E65E-4ACD-AA3E-4D597E81D068}" type="slidenum">
              <a:rPr lang="ar-SA" altLang="ar-EG"/>
              <a:pPr>
                <a:defRPr/>
              </a:pPr>
              <a:t>‹#›</a:t>
            </a:fld>
            <a:endParaRPr lang="en-US" altLang="ar-EG"/>
          </a:p>
        </p:txBody>
      </p:sp>
    </p:spTree>
    <p:extLst>
      <p:ext uri="{BB962C8B-B14F-4D97-AF65-F5344CB8AC3E}">
        <p14:creationId xmlns:p14="http://schemas.microsoft.com/office/powerpoint/2010/main" val="1384491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83FA1393-1951-4B92-876B-98717F0E7A58}" type="slidenum">
              <a:rPr lang="ar-SA" altLang="ar-EG"/>
              <a:pPr>
                <a:defRPr/>
              </a:pPr>
              <a:t>‹#›</a:t>
            </a:fld>
            <a:endParaRPr lang="en-US" altLang="ar-EG"/>
          </a:p>
        </p:txBody>
      </p:sp>
    </p:spTree>
    <p:extLst>
      <p:ext uri="{BB962C8B-B14F-4D97-AF65-F5344CB8AC3E}">
        <p14:creationId xmlns:p14="http://schemas.microsoft.com/office/powerpoint/2010/main" val="2827998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EG"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F0AD2E04-557C-4F25-9DAA-56A8AA59FA6A}" type="slidenum">
              <a:rPr lang="ar-SA" altLang="ar-EG"/>
              <a:pPr>
                <a:defRPr/>
              </a:pPr>
              <a:t>‹#›</a:t>
            </a:fld>
            <a:endParaRPr lang="en-US" altLang="ar-EG"/>
          </a:p>
        </p:txBody>
      </p:sp>
    </p:spTree>
    <p:extLst>
      <p:ext uri="{BB962C8B-B14F-4D97-AF65-F5344CB8AC3E}">
        <p14:creationId xmlns:p14="http://schemas.microsoft.com/office/powerpoint/2010/main" val="526356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3902075"/>
            <a:ext cx="3400425" cy="2949575"/>
            <a:chOff x="0" y="2458"/>
            <a:chExt cx="2142" cy="1858"/>
          </a:xfrm>
        </p:grpSpPr>
        <p:sp>
          <p:nvSpPr>
            <p:cNvPr id="57347"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ctr">
                <a:defRPr/>
              </a:pPr>
              <a:endParaRPr lang="ar-EG"/>
            </a:p>
          </p:txBody>
        </p:sp>
        <p:sp>
          <p:nvSpPr>
            <p:cNvPr id="57348"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lgn="ctr">
                <a:defRPr/>
              </a:pPr>
              <a:endParaRPr lang="ar-EG"/>
            </a:p>
          </p:txBody>
        </p:sp>
        <p:sp>
          <p:nvSpPr>
            <p:cNvPr id="57349"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ctr">
                <a:defRPr/>
              </a:pPr>
              <a:endParaRPr lang="ar-EG"/>
            </a:p>
          </p:txBody>
        </p:sp>
        <p:sp>
          <p:nvSpPr>
            <p:cNvPr id="57350"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ctr">
                <a:defRPr/>
              </a:pPr>
              <a:endParaRPr lang="ar-EG"/>
            </a:p>
          </p:txBody>
        </p:sp>
        <p:sp>
          <p:nvSpPr>
            <p:cNvPr id="1036"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gn="ctr">
                <a:defRPr sz="4400" b="1">
                  <a:solidFill>
                    <a:schemeClr val="tx1"/>
                  </a:solidFill>
                  <a:latin typeface="Arial" panose="020B0604020202020204" pitchFamily="34" charset="0"/>
                </a:defRPr>
              </a:lvl1pPr>
              <a:lvl2pPr marL="742950" indent="-285750" algn="ctr">
                <a:defRPr sz="4400" b="1">
                  <a:solidFill>
                    <a:schemeClr val="tx1"/>
                  </a:solidFill>
                  <a:latin typeface="Arial" panose="020B0604020202020204" pitchFamily="34" charset="0"/>
                </a:defRPr>
              </a:lvl2pPr>
              <a:lvl3pPr marL="1143000" indent="-228600" algn="ctr">
                <a:defRPr sz="4400" b="1">
                  <a:solidFill>
                    <a:schemeClr val="tx1"/>
                  </a:solidFill>
                  <a:latin typeface="Arial" panose="020B0604020202020204" pitchFamily="34" charset="0"/>
                </a:defRPr>
              </a:lvl3pPr>
              <a:lvl4pPr marL="1600200" indent="-228600" algn="ctr">
                <a:defRPr sz="4400" b="1">
                  <a:solidFill>
                    <a:schemeClr val="tx1"/>
                  </a:solidFill>
                  <a:latin typeface="Arial" panose="020B0604020202020204" pitchFamily="34" charset="0"/>
                </a:defRPr>
              </a:lvl4pPr>
              <a:lvl5pPr marL="2057400" indent="-228600" algn="ctr">
                <a:defRPr sz="4400" b="1">
                  <a:solidFill>
                    <a:schemeClr val="tx1"/>
                  </a:solidFill>
                  <a:latin typeface="Arial" panose="020B0604020202020204" pitchFamily="34" charset="0"/>
                </a:defRPr>
              </a:lvl5pPr>
              <a:lvl6pPr marL="2514600" indent="-228600" algn="ctr" rtl="0" eaLnBrk="0" fontAlgn="base" hangingPunct="0">
                <a:spcBef>
                  <a:spcPct val="0"/>
                </a:spcBef>
                <a:spcAft>
                  <a:spcPct val="0"/>
                </a:spcAft>
                <a:defRPr sz="4400" b="1">
                  <a:solidFill>
                    <a:schemeClr val="tx1"/>
                  </a:solidFill>
                  <a:latin typeface="Arial" panose="020B0604020202020204" pitchFamily="34" charset="0"/>
                </a:defRPr>
              </a:lvl6pPr>
              <a:lvl7pPr marL="2971800" indent="-228600" algn="ctr" rtl="0" eaLnBrk="0" fontAlgn="base" hangingPunct="0">
                <a:spcBef>
                  <a:spcPct val="0"/>
                </a:spcBef>
                <a:spcAft>
                  <a:spcPct val="0"/>
                </a:spcAft>
                <a:defRPr sz="4400" b="1">
                  <a:solidFill>
                    <a:schemeClr val="tx1"/>
                  </a:solidFill>
                  <a:latin typeface="Arial" panose="020B0604020202020204" pitchFamily="34" charset="0"/>
                </a:defRPr>
              </a:lvl7pPr>
              <a:lvl8pPr marL="3429000" indent="-228600" algn="ctr" rtl="0" eaLnBrk="0" fontAlgn="base" hangingPunct="0">
                <a:spcBef>
                  <a:spcPct val="0"/>
                </a:spcBef>
                <a:spcAft>
                  <a:spcPct val="0"/>
                </a:spcAft>
                <a:defRPr sz="4400" b="1">
                  <a:solidFill>
                    <a:schemeClr val="tx1"/>
                  </a:solidFill>
                  <a:latin typeface="Arial" panose="020B0604020202020204" pitchFamily="34" charset="0"/>
                </a:defRPr>
              </a:lvl8pPr>
              <a:lvl9pPr marL="3886200" indent="-228600" algn="ctr" rtl="0" eaLnBrk="0" fontAlgn="base" hangingPunct="0">
                <a:spcBef>
                  <a:spcPct val="0"/>
                </a:spcBef>
                <a:spcAft>
                  <a:spcPct val="0"/>
                </a:spcAft>
                <a:defRPr sz="4400" b="1">
                  <a:solidFill>
                    <a:schemeClr val="tx1"/>
                  </a:solidFill>
                  <a:latin typeface="Arial" panose="020B0604020202020204" pitchFamily="34" charset="0"/>
                </a:defRPr>
              </a:lvl9pPr>
            </a:lstStyle>
            <a:p>
              <a:pPr>
                <a:defRPr/>
              </a:pPr>
              <a:endParaRPr lang="ar-EG" altLang="ar-EG" smtClean="0"/>
            </a:p>
          </p:txBody>
        </p:sp>
        <p:sp>
          <p:nvSpPr>
            <p:cNvPr id="1037"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gn="ctr">
                <a:defRPr sz="4400" b="1">
                  <a:solidFill>
                    <a:schemeClr val="tx1"/>
                  </a:solidFill>
                  <a:latin typeface="Arial" panose="020B0604020202020204" pitchFamily="34" charset="0"/>
                </a:defRPr>
              </a:lvl1pPr>
              <a:lvl2pPr marL="742950" indent="-285750" algn="ctr">
                <a:defRPr sz="4400" b="1">
                  <a:solidFill>
                    <a:schemeClr val="tx1"/>
                  </a:solidFill>
                  <a:latin typeface="Arial" panose="020B0604020202020204" pitchFamily="34" charset="0"/>
                </a:defRPr>
              </a:lvl2pPr>
              <a:lvl3pPr marL="1143000" indent="-228600" algn="ctr">
                <a:defRPr sz="4400" b="1">
                  <a:solidFill>
                    <a:schemeClr val="tx1"/>
                  </a:solidFill>
                  <a:latin typeface="Arial" panose="020B0604020202020204" pitchFamily="34" charset="0"/>
                </a:defRPr>
              </a:lvl3pPr>
              <a:lvl4pPr marL="1600200" indent="-228600" algn="ctr">
                <a:defRPr sz="4400" b="1">
                  <a:solidFill>
                    <a:schemeClr val="tx1"/>
                  </a:solidFill>
                  <a:latin typeface="Arial" panose="020B0604020202020204" pitchFamily="34" charset="0"/>
                </a:defRPr>
              </a:lvl4pPr>
              <a:lvl5pPr marL="2057400" indent="-228600" algn="ctr">
                <a:defRPr sz="4400" b="1">
                  <a:solidFill>
                    <a:schemeClr val="tx1"/>
                  </a:solidFill>
                  <a:latin typeface="Arial" panose="020B0604020202020204" pitchFamily="34" charset="0"/>
                </a:defRPr>
              </a:lvl5pPr>
              <a:lvl6pPr marL="2514600" indent="-228600" algn="ctr" rtl="0" eaLnBrk="0" fontAlgn="base" hangingPunct="0">
                <a:spcBef>
                  <a:spcPct val="0"/>
                </a:spcBef>
                <a:spcAft>
                  <a:spcPct val="0"/>
                </a:spcAft>
                <a:defRPr sz="4400" b="1">
                  <a:solidFill>
                    <a:schemeClr val="tx1"/>
                  </a:solidFill>
                  <a:latin typeface="Arial" panose="020B0604020202020204" pitchFamily="34" charset="0"/>
                </a:defRPr>
              </a:lvl6pPr>
              <a:lvl7pPr marL="2971800" indent="-228600" algn="ctr" rtl="0" eaLnBrk="0" fontAlgn="base" hangingPunct="0">
                <a:spcBef>
                  <a:spcPct val="0"/>
                </a:spcBef>
                <a:spcAft>
                  <a:spcPct val="0"/>
                </a:spcAft>
                <a:defRPr sz="4400" b="1">
                  <a:solidFill>
                    <a:schemeClr val="tx1"/>
                  </a:solidFill>
                  <a:latin typeface="Arial" panose="020B0604020202020204" pitchFamily="34" charset="0"/>
                </a:defRPr>
              </a:lvl7pPr>
              <a:lvl8pPr marL="3429000" indent="-228600" algn="ctr" rtl="0" eaLnBrk="0" fontAlgn="base" hangingPunct="0">
                <a:spcBef>
                  <a:spcPct val="0"/>
                </a:spcBef>
                <a:spcAft>
                  <a:spcPct val="0"/>
                </a:spcAft>
                <a:defRPr sz="4400" b="1">
                  <a:solidFill>
                    <a:schemeClr val="tx1"/>
                  </a:solidFill>
                  <a:latin typeface="Arial" panose="020B0604020202020204" pitchFamily="34" charset="0"/>
                </a:defRPr>
              </a:lvl8pPr>
              <a:lvl9pPr marL="3886200" indent="-228600" algn="ctr" rtl="0" eaLnBrk="0" fontAlgn="base" hangingPunct="0">
                <a:spcBef>
                  <a:spcPct val="0"/>
                </a:spcBef>
                <a:spcAft>
                  <a:spcPct val="0"/>
                </a:spcAft>
                <a:defRPr sz="4400" b="1">
                  <a:solidFill>
                    <a:schemeClr val="tx1"/>
                  </a:solidFill>
                  <a:latin typeface="Arial" panose="020B0604020202020204" pitchFamily="34" charset="0"/>
                </a:defRPr>
              </a:lvl9pPr>
            </a:lstStyle>
            <a:p>
              <a:pPr>
                <a:defRPr/>
              </a:pPr>
              <a:endParaRPr lang="ar-EG" altLang="ar-EG" smtClean="0"/>
            </a:p>
          </p:txBody>
        </p:sp>
        <p:sp>
          <p:nvSpPr>
            <p:cNvPr id="1038"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gn="ctr">
                <a:defRPr sz="4400" b="1">
                  <a:solidFill>
                    <a:schemeClr val="tx1"/>
                  </a:solidFill>
                  <a:latin typeface="Arial" panose="020B0604020202020204" pitchFamily="34" charset="0"/>
                </a:defRPr>
              </a:lvl1pPr>
              <a:lvl2pPr marL="742950" indent="-285750" algn="ctr">
                <a:defRPr sz="4400" b="1">
                  <a:solidFill>
                    <a:schemeClr val="tx1"/>
                  </a:solidFill>
                  <a:latin typeface="Arial" panose="020B0604020202020204" pitchFamily="34" charset="0"/>
                </a:defRPr>
              </a:lvl2pPr>
              <a:lvl3pPr marL="1143000" indent="-228600" algn="ctr">
                <a:defRPr sz="4400" b="1">
                  <a:solidFill>
                    <a:schemeClr val="tx1"/>
                  </a:solidFill>
                  <a:latin typeface="Arial" panose="020B0604020202020204" pitchFamily="34" charset="0"/>
                </a:defRPr>
              </a:lvl3pPr>
              <a:lvl4pPr marL="1600200" indent="-228600" algn="ctr">
                <a:defRPr sz="4400" b="1">
                  <a:solidFill>
                    <a:schemeClr val="tx1"/>
                  </a:solidFill>
                  <a:latin typeface="Arial" panose="020B0604020202020204" pitchFamily="34" charset="0"/>
                </a:defRPr>
              </a:lvl4pPr>
              <a:lvl5pPr marL="2057400" indent="-228600" algn="ctr">
                <a:defRPr sz="4400" b="1">
                  <a:solidFill>
                    <a:schemeClr val="tx1"/>
                  </a:solidFill>
                  <a:latin typeface="Arial" panose="020B0604020202020204" pitchFamily="34" charset="0"/>
                </a:defRPr>
              </a:lvl5pPr>
              <a:lvl6pPr marL="2514600" indent="-228600" algn="ctr" rtl="0" eaLnBrk="0" fontAlgn="base" hangingPunct="0">
                <a:spcBef>
                  <a:spcPct val="0"/>
                </a:spcBef>
                <a:spcAft>
                  <a:spcPct val="0"/>
                </a:spcAft>
                <a:defRPr sz="4400" b="1">
                  <a:solidFill>
                    <a:schemeClr val="tx1"/>
                  </a:solidFill>
                  <a:latin typeface="Arial" panose="020B0604020202020204" pitchFamily="34" charset="0"/>
                </a:defRPr>
              </a:lvl6pPr>
              <a:lvl7pPr marL="2971800" indent="-228600" algn="ctr" rtl="0" eaLnBrk="0" fontAlgn="base" hangingPunct="0">
                <a:spcBef>
                  <a:spcPct val="0"/>
                </a:spcBef>
                <a:spcAft>
                  <a:spcPct val="0"/>
                </a:spcAft>
                <a:defRPr sz="4400" b="1">
                  <a:solidFill>
                    <a:schemeClr val="tx1"/>
                  </a:solidFill>
                  <a:latin typeface="Arial" panose="020B0604020202020204" pitchFamily="34" charset="0"/>
                </a:defRPr>
              </a:lvl7pPr>
              <a:lvl8pPr marL="3429000" indent="-228600" algn="ctr" rtl="0" eaLnBrk="0" fontAlgn="base" hangingPunct="0">
                <a:spcBef>
                  <a:spcPct val="0"/>
                </a:spcBef>
                <a:spcAft>
                  <a:spcPct val="0"/>
                </a:spcAft>
                <a:defRPr sz="4400" b="1">
                  <a:solidFill>
                    <a:schemeClr val="tx1"/>
                  </a:solidFill>
                  <a:latin typeface="Arial" panose="020B0604020202020204" pitchFamily="34" charset="0"/>
                </a:defRPr>
              </a:lvl8pPr>
              <a:lvl9pPr marL="3886200" indent="-228600" algn="ctr" rtl="0" eaLnBrk="0" fontAlgn="base" hangingPunct="0">
                <a:spcBef>
                  <a:spcPct val="0"/>
                </a:spcBef>
                <a:spcAft>
                  <a:spcPct val="0"/>
                </a:spcAft>
                <a:defRPr sz="4400" b="1">
                  <a:solidFill>
                    <a:schemeClr val="tx1"/>
                  </a:solidFill>
                  <a:latin typeface="Arial" panose="020B0604020202020204" pitchFamily="34" charset="0"/>
                </a:defRPr>
              </a:lvl9pPr>
            </a:lstStyle>
            <a:p>
              <a:pPr>
                <a:defRPr/>
              </a:pPr>
              <a:endParaRPr lang="ar-EG" altLang="ar-EG" smtClean="0"/>
            </a:p>
          </p:txBody>
        </p:sp>
      </p:grpSp>
      <p:sp>
        <p:nvSpPr>
          <p:cNvPr id="57354" name="Rectangle 1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57355" name="Rectangle 11"/>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6" name="Rectangle 12"/>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00" b="0">
                <a:effectLst>
                  <a:outerShdw blurRad="38100" dist="38100" dir="2700000" algn="tl">
                    <a:srgbClr val="010199"/>
                  </a:outerShdw>
                </a:effectLst>
              </a:defRPr>
            </a:lvl1pPr>
          </a:lstStyle>
          <a:p>
            <a:pPr>
              <a:defRPr/>
            </a:pPr>
            <a:endParaRPr lang="en-US"/>
          </a:p>
        </p:txBody>
      </p:sp>
      <p:sp>
        <p:nvSpPr>
          <p:cNvPr id="57357" name="Rectangle 1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b="0">
                <a:effectLst>
                  <a:outerShdw blurRad="38100" dist="38100" dir="2700000" algn="tl">
                    <a:srgbClr val="010199"/>
                  </a:outerShdw>
                </a:effectLst>
              </a:defRPr>
            </a:lvl1pPr>
          </a:lstStyle>
          <a:p>
            <a:pPr>
              <a:defRPr/>
            </a:pPr>
            <a:endParaRPr lang="en-US"/>
          </a:p>
        </p:txBody>
      </p:sp>
      <p:sp>
        <p:nvSpPr>
          <p:cNvPr id="57358" name="Rectangle 14"/>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a:effectLst>
                  <a:outerShdw blurRad="38100" dist="38100" dir="2700000" algn="tl">
                    <a:srgbClr val="010199"/>
                  </a:outerShdw>
                </a:effectLst>
                <a:cs typeface="Arial" panose="020B0604020202020204" pitchFamily="34" charset="0"/>
              </a:defRPr>
            </a:lvl1pPr>
          </a:lstStyle>
          <a:p>
            <a:pPr>
              <a:defRPr/>
            </a:pPr>
            <a:fld id="{F75C242B-8411-4F4F-8C3A-0FC6CAF8E94D}" type="slidenum">
              <a:rPr lang="ar-SA" altLang="ar-EG"/>
              <a:pPr>
                <a:defRPr/>
              </a:pPr>
              <a:t>‹#›</a:t>
            </a:fld>
            <a:endParaRPr lang="en-US" altLang="ar-EG"/>
          </a:p>
        </p:txBody>
      </p:sp>
    </p:spTree>
  </p:cSld>
  <p:clrMap bg1="dk2" tx1="lt1" bg2="dk1" tx2="lt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l"/>
        <a:defRPr sz="2800">
          <a:solidFill>
            <a:schemeClr val="tx1"/>
          </a:solidFill>
          <a:effectLst>
            <a:outerShdw blurRad="38100" dist="38100" dir="2700000" algn="tl">
              <a:srgbClr val="010199"/>
            </a:outerShdw>
          </a:effectLst>
          <a:latin typeface="+mn-lt"/>
        </a:defRPr>
      </a:lvl2pPr>
      <a:lvl3pPr marL="1143000" indent="-228600" algn="l" rtl="0" eaLnBrk="0" fontAlgn="base" hangingPunct="0">
        <a:spcBef>
          <a:spcPct val="20000"/>
        </a:spcBef>
        <a:spcAft>
          <a:spcPct val="0"/>
        </a:spcAft>
        <a:buClr>
          <a:schemeClr val="accent2"/>
        </a:buClr>
        <a:buSzPct val="75000"/>
        <a:buFont typeface="Wingdings" panose="05000000000000000000" pitchFamily="2" charset="2"/>
        <a:buChar char="l"/>
        <a:defRPr sz="2400">
          <a:solidFill>
            <a:schemeClr val="tx1"/>
          </a:solidFill>
          <a:effectLst>
            <a:outerShdw blurRad="38100" dist="38100" dir="2700000" algn="tl">
              <a:srgbClr val="010199"/>
            </a:outerShdw>
          </a:effectLst>
          <a:latin typeface="+mn-lt"/>
        </a:defRPr>
      </a:lvl3pPr>
      <a:lvl4pPr marL="1600200" indent="-228600" algn="l" rtl="0" eaLnBrk="0" fontAlgn="base" hangingPunct="0">
        <a:spcBef>
          <a:spcPct val="20000"/>
        </a:spcBef>
        <a:spcAft>
          <a:spcPct val="0"/>
        </a:spcAft>
        <a:buClr>
          <a:schemeClr val="folHlink"/>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defRPr>
      </a:lvl4pPr>
      <a:lvl5pPr marL="20574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defRPr>
      </a:lvl5pPr>
      <a:lvl6pPr marL="25146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6pPr>
      <a:lvl7pPr marL="29718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7pPr>
      <a:lvl8pPr marL="34290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8pPr>
      <a:lvl9pPr marL="38862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25.png"/><Relationship Id="rId5" Type="http://schemas.openxmlformats.org/officeDocument/2006/relationships/oleObject" Target="../embeddings/oleObject6.bin"/><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ctrTitle"/>
          </p:nvPr>
        </p:nvSpPr>
        <p:spPr>
          <a:xfrm>
            <a:off x="685800" y="1628775"/>
            <a:ext cx="7772400" cy="1952625"/>
          </a:xfrm>
        </p:spPr>
        <p:txBody>
          <a:bodyPr/>
          <a:lstStyle/>
          <a:p>
            <a:pPr eaLnBrk="1" hangingPunct="1">
              <a:defRPr/>
            </a:pPr>
            <a:r>
              <a:rPr lang="ar-EG" dirty="0"/>
              <a:t>الثورة البيولوجية بين حكمة الشرع وجنوح العلم</a:t>
            </a:r>
            <a:endParaRPr lang="en-US" dirty="0" smtClean="0"/>
          </a:p>
        </p:txBody>
      </p:sp>
      <p:sp>
        <p:nvSpPr>
          <p:cNvPr id="204803" name="Rectangle 3"/>
          <p:cNvSpPr>
            <a:spLocks noGrp="1" noChangeArrowheads="1"/>
          </p:cNvSpPr>
          <p:nvPr>
            <p:ph type="subTitle" idx="1"/>
          </p:nvPr>
        </p:nvSpPr>
        <p:spPr/>
        <p:txBody>
          <a:bodyPr/>
          <a:lstStyle/>
          <a:p>
            <a:pPr eaLnBrk="1" hangingPunct="1">
              <a:defRPr/>
            </a:pPr>
            <a:r>
              <a:rPr lang="ar-EG" b="1" dirty="0" smtClean="0"/>
              <a:t>د. حسنى حمدان</a:t>
            </a:r>
          </a:p>
          <a:p>
            <a:pPr eaLnBrk="1" hangingPunct="1">
              <a:defRPr/>
            </a:pPr>
            <a:r>
              <a:rPr lang="ar-EG" b="1" dirty="0" smtClean="0"/>
              <a:t>أستاذ الجيولوجيا م. جامعة المنصورة</a:t>
            </a:r>
            <a:endParaRPr lang="en-US" b="1"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04802"/>
                                        </p:tgtEl>
                                        <p:attrNameLst>
                                          <p:attrName>style.visibility</p:attrName>
                                        </p:attrNameLst>
                                      </p:cBhvr>
                                      <p:to>
                                        <p:strVal val="visible"/>
                                      </p:to>
                                    </p:set>
                                    <p:set>
                                      <p:cBhvr>
                                        <p:cTn id="7" dur="228" fill="hold">
                                          <p:stCondLst>
                                            <p:cond delay="0"/>
                                          </p:stCondLst>
                                        </p:cTn>
                                        <p:tgtEl>
                                          <p:spTgt spid="204802"/>
                                        </p:tgtEl>
                                        <p:attrNameLst>
                                          <p:attrName>style.rotation</p:attrName>
                                        </p:attrNameLst>
                                      </p:cBhvr>
                                      <p:to>
                                        <p:strVal val="-45.0"/>
                                      </p:to>
                                    </p:set>
                                    <p:anim calcmode="lin" valueType="num">
                                      <p:cBhvr>
                                        <p:cTn id="8" dur="228" fill="hold">
                                          <p:stCondLst>
                                            <p:cond delay="228"/>
                                          </p:stCondLst>
                                        </p:cTn>
                                        <p:tgtEl>
                                          <p:spTgt spid="204802"/>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0480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0480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04802"/>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9750"/>
                            </p:stCondLst>
                            <p:childTnLst>
                              <p:par>
                                <p:cTn id="13" presetID="15" presetClass="entr" presetSubtype="0" fill="hold" grpId="0" nodeType="afterEffect">
                                  <p:stCondLst>
                                    <p:cond delay="0"/>
                                  </p:stCondLst>
                                  <p:childTnLst>
                                    <p:set>
                                      <p:cBhvr>
                                        <p:cTn id="14" dur="1" fill="hold">
                                          <p:stCondLst>
                                            <p:cond delay="0"/>
                                          </p:stCondLst>
                                        </p:cTn>
                                        <p:tgtEl>
                                          <p:spTgt spid="204803">
                                            <p:txEl>
                                              <p:pRg st="0" end="0"/>
                                            </p:txEl>
                                          </p:spTgt>
                                        </p:tgtEl>
                                        <p:attrNameLst>
                                          <p:attrName>style.visibility</p:attrName>
                                        </p:attrNameLst>
                                      </p:cBhvr>
                                      <p:to>
                                        <p:strVal val="visible"/>
                                      </p:to>
                                    </p:set>
                                    <p:anim calcmode="lin" valueType="num">
                                      <p:cBhvr>
                                        <p:cTn id="15" dur="1000" fill="hold"/>
                                        <p:tgtEl>
                                          <p:spTgt spid="20480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20480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20480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0480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10750"/>
                            </p:stCondLst>
                            <p:childTnLst>
                              <p:par>
                                <p:cTn id="20" presetID="15" presetClass="entr" presetSubtype="0" fill="hold" grpId="0" nodeType="afterEffect">
                                  <p:stCondLst>
                                    <p:cond delay="0"/>
                                  </p:stCondLst>
                                  <p:childTnLst>
                                    <p:set>
                                      <p:cBhvr>
                                        <p:cTn id="21" dur="1" fill="hold">
                                          <p:stCondLst>
                                            <p:cond delay="0"/>
                                          </p:stCondLst>
                                        </p:cTn>
                                        <p:tgtEl>
                                          <p:spTgt spid="204803">
                                            <p:txEl>
                                              <p:pRg st="1" end="1"/>
                                            </p:txEl>
                                          </p:spTgt>
                                        </p:tgtEl>
                                        <p:attrNameLst>
                                          <p:attrName>style.visibility</p:attrName>
                                        </p:attrNameLst>
                                      </p:cBhvr>
                                      <p:to>
                                        <p:strVal val="visible"/>
                                      </p:to>
                                    </p:set>
                                    <p:anim calcmode="lin" valueType="num">
                                      <p:cBhvr>
                                        <p:cTn id="22" dur="1000" fill="hold"/>
                                        <p:tgtEl>
                                          <p:spTgt spid="204803">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04803">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0480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20480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p:bldP spid="204803"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301625" y="188913"/>
            <a:ext cx="8510588" cy="1325562"/>
          </a:xfrm>
        </p:spPr>
        <p:txBody>
          <a:bodyPr/>
          <a:lstStyle/>
          <a:p>
            <a:pPr eaLnBrk="1" hangingPunct="1">
              <a:defRPr/>
            </a:pPr>
            <a:r>
              <a:rPr lang="ar-SA" sz="7200" b="1" smtClean="0">
                <a:solidFill>
                  <a:schemeClr val="hlink"/>
                </a:solidFill>
                <a:cs typeface="Andalus" pitchFamily="2" charset="-78"/>
              </a:rPr>
              <a:t>الجينوم والميثاق</a:t>
            </a:r>
            <a:r>
              <a:rPr lang="en-US" smtClean="0"/>
              <a:t> </a:t>
            </a:r>
          </a:p>
        </p:txBody>
      </p:sp>
      <p:sp>
        <p:nvSpPr>
          <p:cNvPr id="215043" name="Rectangle 3"/>
          <p:cNvSpPr>
            <a:spLocks noGrp="1" noChangeArrowheads="1"/>
          </p:cNvSpPr>
          <p:nvPr>
            <p:ph type="body" idx="1"/>
          </p:nvPr>
        </p:nvSpPr>
        <p:spPr/>
        <p:txBody>
          <a:bodyPr/>
          <a:lstStyle/>
          <a:p>
            <a:pPr eaLnBrk="1" hangingPunct="1">
              <a:defRPr/>
            </a:pPr>
            <a:r>
              <a:rPr lang="ar-SA" b="1" smtClean="0"/>
              <a:t>حواء أم البشر الحاليين</a:t>
            </a:r>
            <a:r>
              <a:rPr lang="ar-SA" smtClean="0"/>
              <a:t>(</a:t>
            </a:r>
            <a:r>
              <a:rPr lang="en-US" smtClean="0"/>
              <a:t>Eve the common Ancestor of all humans</a:t>
            </a:r>
            <a:r>
              <a:rPr lang="ar-SA" smtClean="0"/>
              <a:t>). </a:t>
            </a:r>
            <a:endParaRPr lang="en-US" smtClean="0"/>
          </a:p>
        </p:txBody>
      </p:sp>
      <p:sp>
        <p:nvSpPr>
          <p:cNvPr id="14340" name="Rectangle 4"/>
          <p:cNvSpPr>
            <a:spLocks noChangeArrowheads="1"/>
          </p:cNvSpPr>
          <p:nvPr/>
        </p:nvSpPr>
        <p:spPr bwMode="auto">
          <a:xfrm>
            <a:off x="0" y="3357563"/>
            <a:ext cx="8823325"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9pPr>
          </a:lstStyle>
          <a:p>
            <a:pPr algn="just" rtl="1" eaLnBrk="1" hangingPunct="1">
              <a:spcBef>
                <a:spcPct val="0"/>
              </a:spcBef>
              <a:buClrTx/>
              <a:buSzTx/>
              <a:buFontTx/>
              <a:buNone/>
            </a:pPr>
            <a:r>
              <a:rPr lang="ar-SA" altLang="ar-EG" b="0">
                <a:solidFill>
                  <a:srgbClr val="F0F763"/>
                </a:solidFill>
                <a:cs typeface="Arial" panose="020B0604020202020204" pitchFamily="34" charset="0"/>
              </a:rPr>
              <a:t>﴿وإذ أخذ ربك من بنى آدم من ظهورهم ذريتهم وأشهدهم على أنفسهم ألست بربكم قالوا بلى شهدنا أن تقولوا يوم القيامة إنا كنا عن هذا غافلين﴾ (الأعراف:172).</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15042"/>
                                        </p:tgtEl>
                                        <p:attrNameLst>
                                          <p:attrName>style.visibility</p:attrName>
                                        </p:attrNameLst>
                                      </p:cBhvr>
                                      <p:to>
                                        <p:strVal val="visible"/>
                                      </p:to>
                                    </p:set>
                                    <p:animEffect transition="in" filter="fade">
                                      <p:cBhvr>
                                        <p:cTn id="7" dur="768" decel="100000"/>
                                        <p:tgtEl>
                                          <p:spTgt spid="215042"/>
                                        </p:tgtEl>
                                      </p:cBhvr>
                                    </p:animEffect>
                                    <p:animScale>
                                      <p:cBhvr>
                                        <p:cTn id="8" dur="768" decel="100000"/>
                                        <p:tgtEl>
                                          <p:spTgt spid="215042"/>
                                        </p:tgtEl>
                                      </p:cBhvr>
                                      <p:from x="10000" y="10000"/>
                                      <p:to x="200000" y="450000"/>
                                    </p:animScale>
                                    <p:animScale>
                                      <p:cBhvr>
                                        <p:cTn id="9" dur="1230" accel="100000" fill="hold">
                                          <p:stCondLst>
                                            <p:cond delay="768"/>
                                          </p:stCondLst>
                                        </p:cTn>
                                        <p:tgtEl>
                                          <p:spTgt spid="215042"/>
                                        </p:tgtEl>
                                      </p:cBhvr>
                                      <p:from x="200000" y="450000"/>
                                      <p:to x="100000" y="100000"/>
                                    </p:animScale>
                                    <p:set>
                                      <p:cBhvr>
                                        <p:cTn id="10" dur="768" fill="hold"/>
                                        <p:tgtEl>
                                          <p:spTgt spid="215042"/>
                                        </p:tgtEl>
                                        <p:attrNameLst>
                                          <p:attrName>ppt_x</p:attrName>
                                        </p:attrNameLst>
                                      </p:cBhvr>
                                      <p:to>
                                        <p:strVal val="(0.5)"/>
                                      </p:to>
                                    </p:set>
                                    <p:anim from="(0.5)" to="(#ppt_x)" calcmode="lin" valueType="num">
                                      <p:cBhvr>
                                        <p:cTn id="11" dur="1230" accel="100000" fill="hold">
                                          <p:stCondLst>
                                            <p:cond delay="768"/>
                                          </p:stCondLst>
                                        </p:cTn>
                                        <p:tgtEl>
                                          <p:spTgt spid="215042"/>
                                        </p:tgtEl>
                                        <p:attrNameLst>
                                          <p:attrName>ppt_x</p:attrName>
                                        </p:attrNameLst>
                                      </p:cBhvr>
                                    </p:anim>
                                    <p:set>
                                      <p:cBhvr>
                                        <p:cTn id="12" dur="768" fill="hold"/>
                                        <p:tgtEl>
                                          <p:spTgt spid="215042"/>
                                        </p:tgtEl>
                                        <p:attrNameLst>
                                          <p:attrName>ppt_y</p:attrName>
                                        </p:attrNameLst>
                                      </p:cBhvr>
                                      <p:to>
                                        <p:strVal val="(#ppt_y+0.4)"/>
                                      </p:to>
                                    </p:set>
                                    <p:anim from="(#ppt_y+0.4)" to="(#ppt_y)" calcmode="lin" valueType="num">
                                      <p:cBhvr>
                                        <p:cTn id="13" dur="1230" accel="100000" fill="hold">
                                          <p:stCondLst>
                                            <p:cond delay="768"/>
                                          </p:stCondLst>
                                        </p:cTn>
                                        <p:tgtEl>
                                          <p:spTgt spid="215042"/>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15043">
                                            <p:txEl>
                                              <p:pRg st="0" end="0"/>
                                            </p:txEl>
                                          </p:spTgt>
                                        </p:tgtEl>
                                        <p:attrNameLst>
                                          <p:attrName>style.visibility</p:attrName>
                                        </p:attrNameLst>
                                      </p:cBhvr>
                                      <p:to>
                                        <p:strVal val="visible"/>
                                      </p:to>
                                    </p:set>
                                    <p:anim calcmode="lin" valueType="num">
                                      <p:cBhvr>
                                        <p:cTn id="17" dur="500" fill="hold"/>
                                        <p:tgtEl>
                                          <p:spTgt spid="215043">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15043">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150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2" grpId="0"/>
      <p:bldP spid="21504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pPr eaLnBrk="1" hangingPunct="1">
              <a:defRPr/>
            </a:pPr>
            <a:r>
              <a:rPr lang="ar-SA" sz="6000" b="1" smtClean="0">
                <a:solidFill>
                  <a:schemeClr val="hlink"/>
                </a:solidFill>
                <a:cs typeface="Andalus" pitchFamily="2" charset="-78"/>
              </a:rPr>
              <a:t>جينوم واحد يدل على أناسى كثير</a:t>
            </a:r>
            <a:endParaRPr lang="en-US" sz="6000" b="1" smtClean="0">
              <a:solidFill>
                <a:schemeClr val="hlink"/>
              </a:solidFill>
              <a:cs typeface="Andalus" pitchFamily="2" charset="-78"/>
            </a:endParaRPr>
          </a:p>
        </p:txBody>
      </p:sp>
      <p:sp>
        <p:nvSpPr>
          <p:cNvPr id="216067" name="Rectangle 3"/>
          <p:cNvSpPr>
            <a:spLocks noGrp="1" noChangeArrowheads="1"/>
          </p:cNvSpPr>
          <p:nvPr>
            <p:ph type="body" idx="1"/>
          </p:nvPr>
        </p:nvSpPr>
        <p:spPr>
          <a:xfrm>
            <a:off x="457200" y="1600200"/>
            <a:ext cx="8229600" cy="2606675"/>
          </a:xfrm>
        </p:spPr>
        <p:txBody>
          <a:bodyPr/>
          <a:lstStyle/>
          <a:p>
            <a:pPr eaLnBrk="1" hangingPunct="1">
              <a:defRPr/>
            </a:pPr>
            <a:r>
              <a:rPr lang="ar-SA" smtClean="0"/>
              <a:t>﴿ألم تر أن الله أنزل من السماء ماءً فأخرجنا بن ثمرات مختلف ألوانها ومن الجبال جدد بيض وحمر مختلف ألوانها وغرابيب سود * ومن الناس والدواب والأنعام مختلف ألوانها كذلك إنما يخشى الله من عباده العلماء ﴾ ( فاطر: 27-28).</a:t>
            </a:r>
            <a:endParaRPr lang="en-US" smtClean="0"/>
          </a:p>
        </p:txBody>
      </p:sp>
      <p:sp>
        <p:nvSpPr>
          <p:cNvPr id="15364" name="Rectangle 4"/>
          <p:cNvSpPr>
            <a:spLocks noChangeArrowheads="1"/>
          </p:cNvSpPr>
          <p:nvPr/>
        </p:nvSpPr>
        <p:spPr bwMode="auto">
          <a:xfrm>
            <a:off x="2051050" y="4332288"/>
            <a:ext cx="64674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9pPr>
          </a:lstStyle>
          <a:p>
            <a:pPr algn="ctr" rtl="1" eaLnBrk="1" hangingPunct="1">
              <a:spcBef>
                <a:spcPct val="0"/>
              </a:spcBef>
              <a:buClrTx/>
              <a:buSzTx/>
              <a:buFontTx/>
              <a:buNone/>
            </a:pPr>
            <a:r>
              <a:rPr lang="ar-EG" altLang="ar-EG" sz="6000">
                <a:solidFill>
                  <a:schemeClr val="hlink"/>
                </a:solidFill>
                <a:cs typeface="Andalus" panose="02020603050405020304" pitchFamily="18" charset="-78"/>
              </a:rPr>
              <a:t>   </a:t>
            </a:r>
            <a:r>
              <a:rPr lang="ar-SA" altLang="ar-EG" sz="6000">
                <a:solidFill>
                  <a:schemeClr val="hlink"/>
                </a:solidFill>
                <a:cs typeface="Andalus" panose="02020603050405020304" pitchFamily="18" charset="-78"/>
              </a:rPr>
              <a:t>وفى قراءة الجينوم نفع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216066"/>
                                        </p:tgtEl>
                                        <p:attrNameLst>
                                          <p:attrName>style.visibility</p:attrName>
                                        </p:attrNameLst>
                                      </p:cBhvr>
                                      <p:to>
                                        <p:strVal val="visible"/>
                                      </p:to>
                                    </p:set>
                                    <p:animEffect transition="in" filter="fade">
                                      <p:cBhvr>
                                        <p:cTn id="7" dur="385" decel="100000"/>
                                        <p:tgtEl>
                                          <p:spTgt spid="216066"/>
                                        </p:tgtEl>
                                      </p:cBhvr>
                                    </p:animEffect>
                                    <p:animScale>
                                      <p:cBhvr>
                                        <p:cTn id="8" dur="385" decel="100000"/>
                                        <p:tgtEl>
                                          <p:spTgt spid="216066"/>
                                        </p:tgtEl>
                                      </p:cBhvr>
                                      <p:from x="10000" y="10000"/>
                                      <p:to x="200000" y="450000"/>
                                    </p:animScale>
                                    <p:animScale>
                                      <p:cBhvr>
                                        <p:cTn id="9" dur="615" accel="100000" fill="hold">
                                          <p:stCondLst>
                                            <p:cond delay="385"/>
                                          </p:stCondLst>
                                        </p:cTn>
                                        <p:tgtEl>
                                          <p:spTgt spid="216066"/>
                                        </p:tgtEl>
                                      </p:cBhvr>
                                      <p:from x="200000" y="450000"/>
                                      <p:to x="100000" y="100000"/>
                                    </p:animScale>
                                    <p:set>
                                      <p:cBhvr>
                                        <p:cTn id="10" dur="385" fill="hold"/>
                                        <p:tgtEl>
                                          <p:spTgt spid="216066"/>
                                        </p:tgtEl>
                                        <p:attrNameLst>
                                          <p:attrName>ppt_x</p:attrName>
                                        </p:attrNameLst>
                                      </p:cBhvr>
                                      <p:to>
                                        <p:strVal val="(0.5)"/>
                                      </p:to>
                                    </p:set>
                                    <p:anim from="(0.5)" to="(#ppt_x)" calcmode="lin" valueType="num">
                                      <p:cBhvr>
                                        <p:cTn id="11" dur="615" accel="100000" fill="hold">
                                          <p:stCondLst>
                                            <p:cond delay="385"/>
                                          </p:stCondLst>
                                        </p:cTn>
                                        <p:tgtEl>
                                          <p:spTgt spid="216066"/>
                                        </p:tgtEl>
                                        <p:attrNameLst>
                                          <p:attrName>ppt_x</p:attrName>
                                        </p:attrNameLst>
                                      </p:cBhvr>
                                    </p:anim>
                                    <p:set>
                                      <p:cBhvr>
                                        <p:cTn id="12" dur="385" fill="hold"/>
                                        <p:tgtEl>
                                          <p:spTgt spid="216066"/>
                                        </p:tgtEl>
                                        <p:attrNameLst>
                                          <p:attrName>ppt_y</p:attrName>
                                        </p:attrNameLst>
                                      </p:cBhvr>
                                      <p:to>
                                        <p:strVal val="(#ppt_y+0.4)"/>
                                      </p:to>
                                    </p:set>
                                    <p:anim from="(#ppt_y+0.4)" to="(#ppt_y)" calcmode="lin" valueType="num">
                                      <p:cBhvr>
                                        <p:cTn id="13" dur="615" accel="100000" fill="hold">
                                          <p:stCondLst>
                                            <p:cond delay="385"/>
                                          </p:stCondLst>
                                        </p:cTn>
                                        <p:tgtEl>
                                          <p:spTgt spid="216066"/>
                                        </p:tgtEl>
                                        <p:attrNameLst>
                                          <p:attrName>ppt_y</p:attrName>
                                        </p:attrNameLst>
                                      </p:cBhvr>
                                    </p:anim>
                                  </p:childTnLst>
                                </p:cTn>
                              </p:par>
                            </p:childTnLst>
                          </p:cTn>
                        </p:par>
                        <p:par>
                          <p:cTn id="14" fill="hold" nodeType="afterGroup">
                            <p:stCondLst>
                              <p:cond delay="1000"/>
                            </p:stCondLst>
                            <p:childTnLst>
                              <p:par>
                                <p:cTn id="15" presetID="8" presetClass="entr" presetSubtype="16" fill="hold" grpId="0" nodeType="afterEffect">
                                  <p:stCondLst>
                                    <p:cond delay="0"/>
                                  </p:stCondLst>
                                  <p:childTnLst>
                                    <p:set>
                                      <p:cBhvr>
                                        <p:cTn id="16" dur="1" fill="hold">
                                          <p:stCondLst>
                                            <p:cond delay="0"/>
                                          </p:stCondLst>
                                        </p:cTn>
                                        <p:tgtEl>
                                          <p:spTgt spid="216067">
                                            <p:txEl>
                                              <p:pRg st="0" end="0"/>
                                            </p:txEl>
                                          </p:spTgt>
                                        </p:tgtEl>
                                        <p:attrNameLst>
                                          <p:attrName>style.visibility</p:attrName>
                                        </p:attrNameLst>
                                      </p:cBhvr>
                                      <p:to>
                                        <p:strVal val="visible"/>
                                      </p:to>
                                    </p:set>
                                    <p:animEffect transition="in" filter="diamond(in)">
                                      <p:cBhvr>
                                        <p:cTn id="17" dur="2000"/>
                                        <p:tgtEl>
                                          <p:spTgt spid="2160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p:bldP spid="21606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pPr eaLnBrk="1" hangingPunct="1">
              <a:defRPr/>
            </a:pPr>
            <a:r>
              <a:rPr lang="ar-SA" sz="7200" b="1" smtClean="0">
                <a:solidFill>
                  <a:schemeClr val="hlink"/>
                </a:solidFill>
                <a:cs typeface="Andalus" pitchFamily="2" charset="-78"/>
              </a:rPr>
              <a:t>وفى قراءة الجينوم قلق</a:t>
            </a:r>
            <a:r>
              <a:rPr lang="en-US" smtClean="0"/>
              <a:t> </a:t>
            </a:r>
          </a:p>
        </p:txBody>
      </p:sp>
      <p:sp>
        <p:nvSpPr>
          <p:cNvPr id="217091" name="Rectangle 3"/>
          <p:cNvSpPr>
            <a:spLocks noGrp="1" noChangeArrowheads="1"/>
          </p:cNvSpPr>
          <p:nvPr>
            <p:ph type="body" idx="1"/>
          </p:nvPr>
        </p:nvSpPr>
        <p:spPr/>
        <p:txBody>
          <a:bodyPr/>
          <a:lstStyle/>
          <a:p>
            <a:pPr eaLnBrk="1" hangingPunct="1">
              <a:defRPr/>
            </a:pPr>
            <a:r>
              <a:rPr lang="ar-SA" b="1" smtClean="0">
                <a:solidFill>
                  <a:srgbClr val="F0F763"/>
                </a:solidFill>
                <a:effectLst>
                  <a:outerShdw blurRad="38100" dist="38100" dir="2700000" algn="tl">
                    <a:srgbClr val="FFFFFF"/>
                  </a:outerShdw>
                </a:effectLst>
              </a:rPr>
              <a:t>هل يسعد البشر معرفة ما يخبؤه لهم سجلهم الوراثى</a:t>
            </a:r>
            <a:r>
              <a:rPr lang="ar-EG" b="1" smtClean="0">
                <a:solidFill>
                  <a:srgbClr val="F0F763"/>
                </a:solidFill>
                <a:effectLst>
                  <a:outerShdw blurRad="38100" dist="38100" dir="2700000" algn="tl">
                    <a:srgbClr val="FFFFFF"/>
                  </a:outerShdw>
                </a:effectLst>
              </a:rPr>
              <a:t>؟</a:t>
            </a:r>
          </a:p>
          <a:p>
            <a:pPr eaLnBrk="1" hangingPunct="1">
              <a:buFont typeface="Wingdings" panose="05000000000000000000" pitchFamily="2" charset="2"/>
              <a:buNone/>
              <a:defRPr/>
            </a:pPr>
            <a:r>
              <a:rPr lang="ar-EG" smtClean="0"/>
              <a:t> </a:t>
            </a:r>
          </a:p>
          <a:p>
            <a:pPr eaLnBrk="1" hangingPunct="1">
              <a:defRPr/>
            </a:pPr>
            <a:r>
              <a:rPr lang="ar-SA" sz="2800" b="1" smtClean="0"/>
              <a:t>إن نماذج علم تحسين النسل هى برامج مستطيرة الشرور. إنها لن تصبح فى المستقبل أقل شرا لمجرد أن علم الوراثة قد غدا اليوم أكثر شأنا. إننا فى حاجة  إلى أن نكون فى غاية الإدراك والوعى لما نتناوله ونخوض فيه</a:t>
            </a:r>
            <a:r>
              <a:rPr lang="ar-EG" sz="2800" b="1" smtClean="0"/>
              <a:t>)</a:t>
            </a:r>
            <a:endParaRPr lang="en-US" sz="2800" b="1" smtClean="0"/>
          </a:p>
          <a:p>
            <a:pPr eaLnBrk="1" hangingPunct="1">
              <a:defRPr/>
            </a:pPr>
            <a:endParaRPr lang="en-US" sz="2800" smtClean="0"/>
          </a:p>
        </p:txBody>
      </p:sp>
      <p:sp>
        <p:nvSpPr>
          <p:cNvPr id="16388" name="Rectangle 4"/>
          <p:cNvSpPr>
            <a:spLocks noChangeArrowheads="1"/>
          </p:cNvSpPr>
          <p:nvPr/>
        </p:nvSpPr>
        <p:spPr bwMode="auto">
          <a:xfrm>
            <a:off x="431800" y="4035425"/>
            <a:ext cx="8712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9pPr>
          </a:lstStyle>
          <a:p>
            <a:pPr algn="r" rtl="1" eaLnBrk="1" hangingPunct="1">
              <a:spcBef>
                <a:spcPct val="0"/>
              </a:spcBef>
              <a:buClrTx/>
              <a:buSzTx/>
              <a:buFontTx/>
              <a:buNone/>
            </a:pPr>
            <a:r>
              <a:rPr lang="ar-EG" altLang="ar-EG">
                <a:cs typeface="Arial" panose="020B0604020202020204" pitchFamily="34" charset="0"/>
              </a:rPr>
              <a:t> </a:t>
            </a:r>
            <a:endParaRPr lang="ar-SA" altLang="ar-EG" sz="1800" b="0">
              <a:cs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17090"/>
                                        </p:tgtEl>
                                        <p:attrNameLst>
                                          <p:attrName>style.visibility</p:attrName>
                                        </p:attrNameLst>
                                      </p:cBhvr>
                                      <p:to>
                                        <p:strVal val="visible"/>
                                      </p:to>
                                    </p:set>
                                    <p:animEffect transition="in" filter="fade">
                                      <p:cBhvr>
                                        <p:cTn id="7" dur="768" decel="100000"/>
                                        <p:tgtEl>
                                          <p:spTgt spid="217090"/>
                                        </p:tgtEl>
                                      </p:cBhvr>
                                    </p:animEffect>
                                    <p:animScale>
                                      <p:cBhvr>
                                        <p:cTn id="8" dur="768" decel="100000"/>
                                        <p:tgtEl>
                                          <p:spTgt spid="217090"/>
                                        </p:tgtEl>
                                      </p:cBhvr>
                                      <p:from x="10000" y="10000"/>
                                      <p:to x="200000" y="450000"/>
                                    </p:animScale>
                                    <p:animScale>
                                      <p:cBhvr>
                                        <p:cTn id="9" dur="1230" accel="100000" fill="hold">
                                          <p:stCondLst>
                                            <p:cond delay="768"/>
                                          </p:stCondLst>
                                        </p:cTn>
                                        <p:tgtEl>
                                          <p:spTgt spid="217090"/>
                                        </p:tgtEl>
                                      </p:cBhvr>
                                      <p:from x="200000" y="450000"/>
                                      <p:to x="100000" y="100000"/>
                                    </p:animScale>
                                    <p:set>
                                      <p:cBhvr>
                                        <p:cTn id="10" dur="768" fill="hold"/>
                                        <p:tgtEl>
                                          <p:spTgt spid="217090"/>
                                        </p:tgtEl>
                                        <p:attrNameLst>
                                          <p:attrName>ppt_x</p:attrName>
                                        </p:attrNameLst>
                                      </p:cBhvr>
                                      <p:to>
                                        <p:strVal val="(0.5)"/>
                                      </p:to>
                                    </p:set>
                                    <p:anim from="(0.5)" to="(#ppt_x)" calcmode="lin" valueType="num">
                                      <p:cBhvr>
                                        <p:cTn id="11" dur="1230" accel="100000" fill="hold">
                                          <p:stCondLst>
                                            <p:cond delay="768"/>
                                          </p:stCondLst>
                                        </p:cTn>
                                        <p:tgtEl>
                                          <p:spTgt spid="217090"/>
                                        </p:tgtEl>
                                        <p:attrNameLst>
                                          <p:attrName>ppt_x</p:attrName>
                                        </p:attrNameLst>
                                      </p:cBhvr>
                                    </p:anim>
                                    <p:set>
                                      <p:cBhvr>
                                        <p:cTn id="12" dur="768" fill="hold"/>
                                        <p:tgtEl>
                                          <p:spTgt spid="217090"/>
                                        </p:tgtEl>
                                        <p:attrNameLst>
                                          <p:attrName>ppt_y</p:attrName>
                                        </p:attrNameLst>
                                      </p:cBhvr>
                                      <p:to>
                                        <p:strVal val="(#ppt_y+0.4)"/>
                                      </p:to>
                                    </p:set>
                                    <p:anim from="(#ppt_y+0.4)" to="(#ppt_y)" calcmode="lin" valueType="num">
                                      <p:cBhvr>
                                        <p:cTn id="13" dur="1230" accel="100000" fill="hold">
                                          <p:stCondLst>
                                            <p:cond delay="768"/>
                                          </p:stCondLst>
                                        </p:cTn>
                                        <p:tgtEl>
                                          <p:spTgt spid="217090"/>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17091">
                                            <p:txEl>
                                              <p:pRg st="0" end="0"/>
                                            </p:txEl>
                                          </p:spTgt>
                                        </p:tgtEl>
                                        <p:attrNameLst>
                                          <p:attrName>style.visibility</p:attrName>
                                        </p:attrNameLst>
                                      </p:cBhvr>
                                      <p:to>
                                        <p:strVal val="visible"/>
                                      </p:to>
                                    </p:set>
                                    <p:anim calcmode="lin" valueType="num">
                                      <p:cBhvr>
                                        <p:cTn id="17" dur="500" fill="hold"/>
                                        <p:tgtEl>
                                          <p:spTgt spid="217091">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17091">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17091">
                                            <p:txEl>
                                              <p:pRg st="0" end="0"/>
                                            </p:txEl>
                                          </p:spTgt>
                                        </p:tgtEl>
                                      </p:cBhvr>
                                    </p:animEffect>
                                  </p:childTnLst>
                                </p:cTn>
                              </p:par>
                            </p:childTnLst>
                          </p:cTn>
                        </p:par>
                        <p:par>
                          <p:cTn id="20" fill="hold" nodeType="afterGroup">
                            <p:stCondLst>
                              <p:cond delay="2498"/>
                            </p:stCondLst>
                            <p:childTnLst>
                              <p:par>
                                <p:cTn id="21" presetID="53" presetClass="entr" presetSubtype="0" fill="hold" grpId="0" nodeType="afterEffect">
                                  <p:stCondLst>
                                    <p:cond delay="0"/>
                                  </p:stCondLst>
                                  <p:childTnLst>
                                    <p:set>
                                      <p:cBhvr>
                                        <p:cTn id="22" dur="1" fill="hold">
                                          <p:stCondLst>
                                            <p:cond delay="0"/>
                                          </p:stCondLst>
                                        </p:cTn>
                                        <p:tgtEl>
                                          <p:spTgt spid="217091">
                                            <p:txEl>
                                              <p:pRg st="1" end="1"/>
                                            </p:txEl>
                                          </p:spTgt>
                                        </p:tgtEl>
                                        <p:attrNameLst>
                                          <p:attrName>style.visibility</p:attrName>
                                        </p:attrNameLst>
                                      </p:cBhvr>
                                      <p:to>
                                        <p:strVal val="visible"/>
                                      </p:to>
                                    </p:set>
                                    <p:anim calcmode="lin" valueType="num">
                                      <p:cBhvr>
                                        <p:cTn id="23" dur="500" fill="hold"/>
                                        <p:tgtEl>
                                          <p:spTgt spid="217091">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217091">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217091">
                                            <p:txEl>
                                              <p:pRg st="1" end="1"/>
                                            </p:txEl>
                                          </p:spTgt>
                                        </p:tgtEl>
                                      </p:cBhvr>
                                    </p:animEffect>
                                  </p:childTnLst>
                                </p:cTn>
                              </p:par>
                            </p:childTnLst>
                          </p:cTn>
                        </p:par>
                        <p:par>
                          <p:cTn id="26" fill="hold" nodeType="afterGroup">
                            <p:stCondLst>
                              <p:cond delay="2998"/>
                            </p:stCondLst>
                            <p:childTnLst>
                              <p:par>
                                <p:cTn id="27" presetID="53" presetClass="entr" presetSubtype="0" fill="hold" grpId="0" nodeType="afterEffect">
                                  <p:stCondLst>
                                    <p:cond delay="0"/>
                                  </p:stCondLst>
                                  <p:childTnLst>
                                    <p:set>
                                      <p:cBhvr>
                                        <p:cTn id="28" dur="1" fill="hold">
                                          <p:stCondLst>
                                            <p:cond delay="0"/>
                                          </p:stCondLst>
                                        </p:cTn>
                                        <p:tgtEl>
                                          <p:spTgt spid="217091">
                                            <p:txEl>
                                              <p:pRg st="2" end="2"/>
                                            </p:txEl>
                                          </p:spTgt>
                                        </p:tgtEl>
                                        <p:attrNameLst>
                                          <p:attrName>style.visibility</p:attrName>
                                        </p:attrNameLst>
                                      </p:cBhvr>
                                      <p:to>
                                        <p:strVal val="visible"/>
                                      </p:to>
                                    </p:set>
                                    <p:anim calcmode="lin" valueType="num">
                                      <p:cBhvr>
                                        <p:cTn id="29" dur="500" fill="hold"/>
                                        <p:tgtEl>
                                          <p:spTgt spid="217091">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217091">
                                            <p:txEl>
                                              <p:pRg st="2" end="2"/>
                                            </p:txEl>
                                          </p:spTgt>
                                        </p:tgtEl>
                                        <p:attrNameLst>
                                          <p:attrName>ppt_h</p:attrName>
                                        </p:attrNameLst>
                                      </p:cBhvr>
                                      <p:tavLst>
                                        <p:tav tm="0">
                                          <p:val>
                                            <p:fltVal val="0"/>
                                          </p:val>
                                        </p:tav>
                                        <p:tav tm="100000">
                                          <p:val>
                                            <p:strVal val="#ppt_h"/>
                                          </p:val>
                                        </p:tav>
                                      </p:tavLst>
                                    </p:anim>
                                    <p:animEffect transition="in" filter="fade">
                                      <p:cBhvr>
                                        <p:cTn id="31" dur="500"/>
                                        <p:tgtEl>
                                          <p:spTgt spid="2170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0" grpId="0"/>
      <p:bldP spid="217091"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lstStyle/>
          <a:p>
            <a:pPr eaLnBrk="1" hangingPunct="1">
              <a:defRPr/>
            </a:pPr>
            <a:r>
              <a:rPr lang="ar-SA" sz="6600" b="1" smtClean="0">
                <a:solidFill>
                  <a:schemeClr val="hlink"/>
                </a:solidFill>
                <a:cs typeface="Andalus" pitchFamily="2" charset="-78"/>
              </a:rPr>
              <a:t>الجينوم وشجرة الحياة الملعونه</a:t>
            </a:r>
            <a:endParaRPr lang="en-US" sz="6600" smtClean="0">
              <a:solidFill>
                <a:schemeClr val="hlink"/>
              </a:solidFill>
              <a:cs typeface="Andalus" pitchFamily="2" charset="-78"/>
            </a:endParaRPr>
          </a:p>
        </p:txBody>
      </p:sp>
      <p:sp>
        <p:nvSpPr>
          <p:cNvPr id="218115" name="Rectangle 3"/>
          <p:cNvSpPr>
            <a:spLocks noGrp="1" noChangeArrowheads="1"/>
          </p:cNvSpPr>
          <p:nvPr>
            <p:ph type="body" idx="1"/>
          </p:nvPr>
        </p:nvSpPr>
        <p:spPr/>
        <p:txBody>
          <a:bodyPr/>
          <a:lstStyle/>
          <a:p>
            <a:pPr eaLnBrk="1" hangingPunct="1">
              <a:defRPr/>
            </a:pPr>
            <a:r>
              <a:rPr lang="ar-SA" b="1" smtClean="0"/>
              <a:t>وأن الشجرة التى نالت الإجماع ليست سوى تصور مفرط التبسيط</a:t>
            </a:r>
            <a:r>
              <a:rPr lang="ar-SA" smtClean="0"/>
              <a:t>. </a:t>
            </a:r>
            <a:endParaRPr lang="en-US" smtClean="0"/>
          </a:p>
        </p:txBody>
      </p:sp>
      <p:sp>
        <p:nvSpPr>
          <p:cNvPr id="17412" name="Rectangle 4"/>
          <p:cNvSpPr>
            <a:spLocks noChangeArrowheads="1"/>
          </p:cNvSpPr>
          <p:nvPr/>
        </p:nvSpPr>
        <p:spPr bwMode="auto">
          <a:xfrm>
            <a:off x="1763713" y="3284538"/>
            <a:ext cx="5472112"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9pPr>
          </a:lstStyle>
          <a:p>
            <a:pPr algn="ctr" rtl="1" eaLnBrk="1" hangingPunct="1">
              <a:spcBef>
                <a:spcPct val="0"/>
              </a:spcBef>
              <a:buClrTx/>
              <a:buSzTx/>
              <a:buFontTx/>
              <a:buNone/>
            </a:pPr>
            <a:r>
              <a:rPr lang="ar-EG" altLang="ar-EG" sz="4400">
                <a:cs typeface="Arial" panose="020B0604020202020204" pitchFamily="34" charset="0"/>
              </a:rPr>
              <a:t> </a:t>
            </a:r>
            <a:r>
              <a:rPr lang="ar-SA" altLang="ar-EG" sz="1800">
                <a:cs typeface="Arial" panose="020B0604020202020204" pitchFamily="34" charset="0"/>
              </a:rPr>
              <a:t>	</a:t>
            </a:r>
            <a:r>
              <a:rPr lang="en-US" altLang="ar-EG" sz="1800" b="0">
                <a:cs typeface="Arial" panose="020B0604020202020204" pitchFamily="34" charset="0"/>
              </a:rPr>
              <a:t> </a:t>
            </a:r>
          </a:p>
        </p:txBody>
      </p:sp>
      <p:sp>
        <p:nvSpPr>
          <p:cNvPr id="17413" name="Rectangle 5"/>
          <p:cNvSpPr>
            <a:spLocks noChangeArrowheads="1"/>
          </p:cNvSpPr>
          <p:nvPr/>
        </p:nvSpPr>
        <p:spPr bwMode="auto">
          <a:xfrm>
            <a:off x="395288" y="4835525"/>
            <a:ext cx="84978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9pPr>
          </a:lstStyle>
          <a:p>
            <a:pPr algn="r" rtl="1" eaLnBrk="1" hangingPunct="1">
              <a:spcBef>
                <a:spcPct val="0"/>
              </a:spcBef>
              <a:buClrTx/>
              <a:buSzTx/>
              <a:buFontTx/>
              <a:buNone/>
            </a:pPr>
            <a:endParaRPr lang="ar-EG" altLang="ar-EG" b="0">
              <a:cs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18114"/>
                                        </p:tgtEl>
                                        <p:attrNameLst>
                                          <p:attrName>style.visibility</p:attrName>
                                        </p:attrNameLst>
                                      </p:cBhvr>
                                      <p:to>
                                        <p:strVal val="visible"/>
                                      </p:to>
                                    </p:set>
                                    <p:animEffect transition="in" filter="fade">
                                      <p:cBhvr>
                                        <p:cTn id="7" dur="768" decel="100000"/>
                                        <p:tgtEl>
                                          <p:spTgt spid="218114"/>
                                        </p:tgtEl>
                                      </p:cBhvr>
                                    </p:animEffect>
                                    <p:animScale>
                                      <p:cBhvr>
                                        <p:cTn id="8" dur="768" decel="100000"/>
                                        <p:tgtEl>
                                          <p:spTgt spid="218114"/>
                                        </p:tgtEl>
                                      </p:cBhvr>
                                      <p:from x="10000" y="10000"/>
                                      <p:to x="200000" y="450000"/>
                                    </p:animScale>
                                    <p:animScale>
                                      <p:cBhvr>
                                        <p:cTn id="9" dur="1230" accel="100000" fill="hold">
                                          <p:stCondLst>
                                            <p:cond delay="768"/>
                                          </p:stCondLst>
                                        </p:cTn>
                                        <p:tgtEl>
                                          <p:spTgt spid="218114"/>
                                        </p:tgtEl>
                                      </p:cBhvr>
                                      <p:from x="200000" y="450000"/>
                                      <p:to x="100000" y="100000"/>
                                    </p:animScale>
                                    <p:set>
                                      <p:cBhvr>
                                        <p:cTn id="10" dur="768" fill="hold"/>
                                        <p:tgtEl>
                                          <p:spTgt spid="218114"/>
                                        </p:tgtEl>
                                        <p:attrNameLst>
                                          <p:attrName>ppt_x</p:attrName>
                                        </p:attrNameLst>
                                      </p:cBhvr>
                                      <p:to>
                                        <p:strVal val="(0.5)"/>
                                      </p:to>
                                    </p:set>
                                    <p:anim from="(0.5)" to="(#ppt_x)" calcmode="lin" valueType="num">
                                      <p:cBhvr>
                                        <p:cTn id="11" dur="1230" accel="100000" fill="hold">
                                          <p:stCondLst>
                                            <p:cond delay="768"/>
                                          </p:stCondLst>
                                        </p:cTn>
                                        <p:tgtEl>
                                          <p:spTgt spid="218114"/>
                                        </p:tgtEl>
                                        <p:attrNameLst>
                                          <p:attrName>ppt_x</p:attrName>
                                        </p:attrNameLst>
                                      </p:cBhvr>
                                    </p:anim>
                                    <p:set>
                                      <p:cBhvr>
                                        <p:cTn id="12" dur="768" fill="hold"/>
                                        <p:tgtEl>
                                          <p:spTgt spid="218114"/>
                                        </p:tgtEl>
                                        <p:attrNameLst>
                                          <p:attrName>ppt_y</p:attrName>
                                        </p:attrNameLst>
                                      </p:cBhvr>
                                      <p:to>
                                        <p:strVal val="(#ppt_y+0.4)"/>
                                      </p:to>
                                    </p:set>
                                    <p:anim from="(#ppt_y+0.4)" to="(#ppt_y)" calcmode="lin" valueType="num">
                                      <p:cBhvr>
                                        <p:cTn id="13" dur="1230" accel="100000" fill="hold">
                                          <p:stCondLst>
                                            <p:cond delay="768"/>
                                          </p:stCondLst>
                                        </p:cTn>
                                        <p:tgtEl>
                                          <p:spTgt spid="218114"/>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18115">
                                            <p:txEl>
                                              <p:pRg st="0" end="0"/>
                                            </p:txEl>
                                          </p:spTgt>
                                        </p:tgtEl>
                                        <p:attrNameLst>
                                          <p:attrName>style.visibility</p:attrName>
                                        </p:attrNameLst>
                                      </p:cBhvr>
                                      <p:to>
                                        <p:strVal val="visible"/>
                                      </p:to>
                                    </p:set>
                                    <p:anim calcmode="lin" valueType="num">
                                      <p:cBhvr>
                                        <p:cTn id="17" dur="500" fill="hold"/>
                                        <p:tgtEl>
                                          <p:spTgt spid="218115">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18115">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181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p:bldP spid="218115"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434" name="Picture 2" descr="Recent life tree"/>
          <p:cNvPicPr>
            <a:picLocks noGrp="1" noChangeAspect="1" noChangeArrowheads="1"/>
          </p:cNvPicPr>
          <p:nvPr>
            <p:ph idx="1"/>
          </p:nvPr>
        </p:nvPicPr>
        <p:blipFill>
          <a:blip r:embed="rId2">
            <a:lum bright="-6000" contrast="24000"/>
            <a:extLst>
              <a:ext uri="{28A0092B-C50C-407E-A947-70E740481C1C}">
                <a14:useLocalDpi xmlns:a14="http://schemas.microsoft.com/office/drawing/2010/main" val="0"/>
              </a:ext>
            </a:extLst>
          </a:blip>
          <a:srcRect/>
          <a:stretch>
            <a:fillRect/>
          </a:stretch>
        </p:blipFill>
        <p:spPr>
          <a:xfrm>
            <a:off x="1619250" y="1989138"/>
            <a:ext cx="6408738" cy="4608512"/>
          </a:xfrm>
          <a:noFill/>
          <a:ln w="76200" cmpd="tri">
            <a:solidFill>
              <a:srgbClr val="000000"/>
            </a:solidFill>
          </a:ln>
          <a:extLst>
            <a:ext uri="{909E8E84-426E-40DD-AFC4-6F175D3DCCD1}">
              <a14:hiddenFill xmlns:a14="http://schemas.microsoft.com/office/drawing/2010/main">
                <a:solidFill>
                  <a:srgbClr val="FFFFFF"/>
                </a:solidFill>
              </a14:hiddenFill>
            </a:ext>
          </a:extLst>
        </p:spPr>
      </p:pic>
      <p:sp>
        <p:nvSpPr>
          <p:cNvPr id="219139" name="Rectangle 3"/>
          <p:cNvSpPr>
            <a:spLocks noGrp="1" noChangeArrowheads="1"/>
          </p:cNvSpPr>
          <p:nvPr>
            <p:ph type="title"/>
          </p:nvPr>
        </p:nvSpPr>
        <p:spPr/>
        <p:txBody>
          <a:bodyPr/>
          <a:lstStyle/>
          <a:p>
            <a:pPr eaLnBrk="1" hangingPunct="1">
              <a:defRPr/>
            </a:pPr>
            <a:r>
              <a:rPr lang="ar-SA" sz="3200" smtClean="0">
                <a:solidFill>
                  <a:srgbClr val="FFFF00"/>
                </a:solidFill>
                <a:cs typeface="Andalus" pitchFamily="2" charset="-78"/>
              </a:rPr>
              <a:t>شجرة الحياة المرسومة حديثاَ كاريكاتورية, تفتقد الى وجود سلف مشترك عام وتبدأ من مجموعة مشاعة متباينة فى جيناتها. كما تظهر مجموعة من الوصلات غير الشجيرة, فهل هى شجرة حقيقية أم شجرة خبيثة ؟!</a:t>
            </a:r>
            <a:endParaRPr lang="en-US" sz="3200" smtClean="0">
              <a:solidFill>
                <a:srgbClr val="FFFF00"/>
              </a:solidFill>
              <a:cs typeface="Andalus" pitchFamily="2" charset="-78"/>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19139"/>
                                        </p:tgtEl>
                                        <p:attrNameLst>
                                          <p:attrName>style.visibility</p:attrName>
                                        </p:attrNameLst>
                                      </p:cBhvr>
                                      <p:to>
                                        <p:strVal val="visible"/>
                                      </p:to>
                                    </p:set>
                                    <p:animEffect transition="in" filter="fade">
                                      <p:cBhvr>
                                        <p:cTn id="7" dur="768" decel="100000"/>
                                        <p:tgtEl>
                                          <p:spTgt spid="219139"/>
                                        </p:tgtEl>
                                      </p:cBhvr>
                                    </p:animEffect>
                                    <p:animScale>
                                      <p:cBhvr>
                                        <p:cTn id="8" dur="768" decel="100000"/>
                                        <p:tgtEl>
                                          <p:spTgt spid="219139"/>
                                        </p:tgtEl>
                                      </p:cBhvr>
                                      <p:from x="10000" y="10000"/>
                                      <p:to x="200000" y="450000"/>
                                    </p:animScale>
                                    <p:animScale>
                                      <p:cBhvr>
                                        <p:cTn id="9" dur="1230" accel="100000" fill="hold">
                                          <p:stCondLst>
                                            <p:cond delay="768"/>
                                          </p:stCondLst>
                                        </p:cTn>
                                        <p:tgtEl>
                                          <p:spTgt spid="219139"/>
                                        </p:tgtEl>
                                      </p:cBhvr>
                                      <p:from x="200000" y="450000"/>
                                      <p:to x="100000" y="100000"/>
                                    </p:animScale>
                                    <p:set>
                                      <p:cBhvr>
                                        <p:cTn id="10" dur="768" fill="hold"/>
                                        <p:tgtEl>
                                          <p:spTgt spid="219139"/>
                                        </p:tgtEl>
                                        <p:attrNameLst>
                                          <p:attrName>ppt_x</p:attrName>
                                        </p:attrNameLst>
                                      </p:cBhvr>
                                      <p:to>
                                        <p:strVal val="(0.5)"/>
                                      </p:to>
                                    </p:set>
                                    <p:anim from="(0.5)" to="(#ppt_x)" calcmode="lin" valueType="num">
                                      <p:cBhvr>
                                        <p:cTn id="11" dur="1230" accel="100000" fill="hold">
                                          <p:stCondLst>
                                            <p:cond delay="768"/>
                                          </p:stCondLst>
                                        </p:cTn>
                                        <p:tgtEl>
                                          <p:spTgt spid="219139"/>
                                        </p:tgtEl>
                                        <p:attrNameLst>
                                          <p:attrName>ppt_x</p:attrName>
                                        </p:attrNameLst>
                                      </p:cBhvr>
                                    </p:anim>
                                    <p:set>
                                      <p:cBhvr>
                                        <p:cTn id="12" dur="768" fill="hold"/>
                                        <p:tgtEl>
                                          <p:spTgt spid="219139"/>
                                        </p:tgtEl>
                                        <p:attrNameLst>
                                          <p:attrName>ppt_y</p:attrName>
                                        </p:attrNameLst>
                                      </p:cBhvr>
                                      <p:to>
                                        <p:strVal val="(#ppt_y+0.4)"/>
                                      </p:to>
                                    </p:set>
                                    <p:anim from="(#ppt_y+0.4)" to="(#ppt_y)" calcmode="lin" valueType="num">
                                      <p:cBhvr>
                                        <p:cTn id="13" dur="1230" accel="100000" fill="hold">
                                          <p:stCondLst>
                                            <p:cond delay="768"/>
                                          </p:stCondLst>
                                        </p:cTn>
                                        <p:tgtEl>
                                          <p:spTgt spid="21913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8" name="Picture 2" descr="Scan000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46300" y="1412875"/>
            <a:ext cx="4730750" cy="5184775"/>
          </a:xfrm>
          <a:noFill/>
          <a:ln w="76200" cmpd="tri">
            <a:solidFill>
              <a:srgbClr val="000000"/>
            </a:solidFill>
          </a:ln>
          <a:extLst>
            <a:ext uri="{909E8E84-426E-40DD-AFC4-6F175D3DCCD1}">
              <a14:hiddenFill xmlns:a14="http://schemas.microsoft.com/office/drawing/2010/main">
                <a:solidFill>
                  <a:srgbClr val="FFFFFF"/>
                </a:solidFill>
              </a14:hiddenFill>
            </a:ext>
          </a:extLst>
        </p:spPr>
      </p:pic>
      <p:sp>
        <p:nvSpPr>
          <p:cNvPr id="220163" name="Rectangle 3"/>
          <p:cNvSpPr>
            <a:spLocks noGrp="1" noChangeArrowheads="1"/>
          </p:cNvSpPr>
          <p:nvPr>
            <p:ph type="title"/>
          </p:nvPr>
        </p:nvSpPr>
        <p:spPr/>
        <p:txBody>
          <a:bodyPr/>
          <a:lstStyle/>
          <a:p>
            <a:pPr eaLnBrk="1" hangingPunct="1">
              <a:defRPr/>
            </a:pPr>
            <a:r>
              <a:rPr lang="ar-SA" sz="4800" b="1" smtClean="0">
                <a:solidFill>
                  <a:srgbClr val="FFFF00"/>
                </a:solidFill>
                <a:cs typeface="Andalus" pitchFamily="2" charset="-78"/>
              </a:rPr>
              <a:t>شجرة تطور الإنسان الظنية شجرة خبيثة</a:t>
            </a:r>
            <a:r>
              <a:rPr lang="ar-SA" sz="4000" smtClean="0"/>
              <a:t> </a:t>
            </a:r>
            <a:endParaRPr lang="en-US" sz="4000" smtClean="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20163"/>
                                        </p:tgtEl>
                                        <p:attrNameLst>
                                          <p:attrName>style.visibility</p:attrName>
                                        </p:attrNameLst>
                                      </p:cBhvr>
                                      <p:to>
                                        <p:strVal val="visible"/>
                                      </p:to>
                                    </p:set>
                                    <p:animEffect transition="in" filter="fade">
                                      <p:cBhvr>
                                        <p:cTn id="7" dur="768" decel="100000"/>
                                        <p:tgtEl>
                                          <p:spTgt spid="220163"/>
                                        </p:tgtEl>
                                      </p:cBhvr>
                                    </p:animEffect>
                                    <p:animScale>
                                      <p:cBhvr>
                                        <p:cTn id="8" dur="768" decel="100000"/>
                                        <p:tgtEl>
                                          <p:spTgt spid="220163"/>
                                        </p:tgtEl>
                                      </p:cBhvr>
                                      <p:from x="10000" y="10000"/>
                                      <p:to x="200000" y="450000"/>
                                    </p:animScale>
                                    <p:animScale>
                                      <p:cBhvr>
                                        <p:cTn id="9" dur="1230" accel="100000" fill="hold">
                                          <p:stCondLst>
                                            <p:cond delay="768"/>
                                          </p:stCondLst>
                                        </p:cTn>
                                        <p:tgtEl>
                                          <p:spTgt spid="220163"/>
                                        </p:tgtEl>
                                      </p:cBhvr>
                                      <p:from x="200000" y="450000"/>
                                      <p:to x="100000" y="100000"/>
                                    </p:animScale>
                                    <p:set>
                                      <p:cBhvr>
                                        <p:cTn id="10" dur="768" fill="hold"/>
                                        <p:tgtEl>
                                          <p:spTgt spid="220163"/>
                                        </p:tgtEl>
                                        <p:attrNameLst>
                                          <p:attrName>ppt_x</p:attrName>
                                        </p:attrNameLst>
                                      </p:cBhvr>
                                      <p:to>
                                        <p:strVal val="(0.5)"/>
                                      </p:to>
                                    </p:set>
                                    <p:anim from="(0.5)" to="(#ppt_x)" calcmode="lin" valueType="num">
                                      <p:cBhvr>
                                        <p:cTn id="11" dur="1230" accel="100000" fill="hold">
                                          <p:stCondLst>
                                            <p:cond delay="768"/>
                                          </p:stCondLst>
                                        </p:cTn>
                                        <p:tgtEl>
                                          <p:spTgt spid="220163"/>
                                        </p:tgtEl>
                                        <p:attrNameLst>
                                          <p:attrName>ppt_x</p:attrName>
                                        </p:attrNameLst>
                                      </p:cBhvr>
                                    </p:anim>
                                    <p:set>
                                      <p:cBhvr>
                                        <p:cTn id="12" dur="768" fill="hold"/>
                                        <p:tgtEl>
                                          <p:spTgt spid="220163"/>
                                        </p:tgtEl>
                                        <p:attrNameLst>
                                          <p:attrName>ppt_y</p:attrName>
                                        </p:attrNameLst>
                                      </p:cBhvr>
                                      <p:to>
                                        <p:strVal val="(#ppt_y+0.4)"/>
                                      </p:to>
                                    </p:set>
                                    <p:anim from="(#ppt_y+0.4)" to="(#ppt_y)" calcmode="lin" valueType="num">
                                      <p:cBhvr>
                                        <p:cTn id="13" dur="1230" accel="100000" fill="hold">
                                          <p:stCondLst>
                                            <p:cond delay="768"/>
                                          </p:stCondLst>
                                        </p:cTn>
                                        <p:tgtEl>
                                          <p:spTgt spid="22016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1186" name="Rectangle 2"/>
          <p:cNvSpPr>
            <a:spLocks noGrp="1" noChangeArrowheads="1"/>
          </p:cNvSpPr>
          <p:nvPr>
            <p:ph type="body" idx="1"/>
          </p:nvPr>
        </p:nvSpPr>
        <p:spPr/>
        <p:txBody>
          <a:bodyPr/>
          <a:lstStyle/>
          <a:p>
            <a:pPr eaLnBrk="1" hangingPunct="1">
              <a:defRPr/>
            </a:pPr>
            <a:endParaRPr lang="ar-EG" smtClean="0"/>
          </a:p>
        </p:txBody>
      </p:sp>
      <p:sp>
        <p:nvSpPr>
          <p:cNvPr id="20483" name="Rectangle 3"/>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9pPr>
          </a:lstStyle>
          <a:p>
            <a:pPr algn="ctr">
              <a:spcBef>
                <a:spcPct val="0"/>
              </a:spcBef>
              <a:buClrTx/>
              <a:buSzTx/>
              <a:buFontTx/>
              <a:buNone/>
            </a:pPr>
            <a:endParaRPr lang="ar-EG" altLang="ar-EG" sz="4400"/>
          </a:p>
        </p:txBody>
      </p:sp>
      <p:pic>
        <p:nvPicPr>
          <p:cNvPr id="20484" name="Picture 4" descr="scan0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w="76200" cmpd="tri">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0485" name="Rectangle 5"/>
          <p:cNvSpPr>
            <a:spLocks noChangeArrowheads="1"/>
          </p:cNvSpPr>
          <p:nvPr/>
        </p:nvSpPr>
        <p:spPr bwMode="auto">
          <a:xfrm>
            <a:off x="0" y="60102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9pPr>
          </a:lstStyle>
          <a:p>
            <a:pPr algn="r" rtl="1" eaLnBrk="1" hangingPunct="1">
              <a:spcBef>
                <a:spcPct val="0"/>
              </a:spcBef>
              <a:buClrTx/>
              <a:buSzTx/>
              <a:buFontTx/>
              <a:buNone/>
            </a:pPr>
            <a:endParaRPr lang="ar-EG" altLang="ar-EG" sz="1800" b="0">
              <a:cs typeface="Arial" panose="020B0604020202020204" pitchFamily="34" charset="0"/>
            </a:endParaRPr>
          </a:p>
        </p:txBody>
      </p:sp>
      <p:sp>
        <p:nvSpPr>
          <p:cNvPr id="221190" name="Rectangle 6"/>
          <p:cNvSpPr>
            <a:spLocks noGrp="1" noChangeArrowheads="1"/>
          </p:cNvSpPr>
          <p:nvPr>
            <p:ph type="title"/>
          </p:nvPr>
        </p:nvSpPr>
        <p:spPr>
          <a:xfrm>
            <a:off x="395288" y="0"/>
            <a:ext cx="8229600" cy="1127125"/>
          </a:xfrm>
        </p:spPr>
        <p:txBody>
          <a:bodyPr/>
          <a:lstStyle/>
          <a:p>
            <a:pPr eaLnBrk="1" hangingPunct="1">
              <a:defRPr/>
            </a:pPr>
            <a:r>
              <a:rPr lang="ar-SA" sz="6000" b="1" smtClean="0">
                <a:solidFill>
                  <a:srgbClr val="FFFF00"/>
                </a:solidFill>
                <a:cs typeface="Andalus" pitchFamily="2" charset="-78"/>
              </a:rPr>
              <a:t>أصول الإنسان محفوظة فى جيناته</a:t>
            </a:r>
            <a:endParaRPr lang="en-US" sz="6000" b="1" smtClean="0">
              <a:solidFill>
                <a:srgbClr val="FFFF00"/>
              </a:solidFill>
              <a:cs typeface="Andalus" pitchFamily="2" charset="-78"/>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21190"/>
                                        </p:tgtEl>
                                        <p:attrNameLst>
                                          <p:attrName>style.visibility</p:attrName>
                                        </p:attrNameLst>
                                      </p:cBhvr>
                                      <p:to>
                                        <p:strVal val="visible"/>
                                      </p:to>
                                    </p:set>
                                    <p:animEffect transition="in" filter="fade">
                                      <p:cBhvr>
                                        <p:cTn id="7" dur="768" decel="100000"/>
                                        <p:tgtEl>
                                          <p:spTgt spid="221190"/>
                                        </p:tgtEl>
                                      </p:cBhvr>
                                    </p:animEffect>
                                    <p:animScale>
                                      <p:cBhvr>
                                        <p:cTn id="8" dur="768" decel="100000"/>
                                        <p:tgtEl>
                                          <p:spTgt spid="221190"/>
                                        </p:tgtEl>
                                      </p:cBhvr>
                                      <p:from x="10000" y="10000"/>
                                      <p:to x="200000" y="450000"/>
                                    </p:animScale>
                                    <p:animScale>
                                      <p:cBhvr>
                                        <p:cTn id="9" dur="1230" accel="100000" fill="hold">
                                          <p:stCondLst>
                                            <p:cond delay="768"/>
                                          </p:stCondLst>
                                        </p:cTn>
                                        <p:tgtEl>
                                          <p:spTgt spid="221190"/>
                                        </p:tgtEl>
                                      </p:cBhvr>
                                      <p:from x="200000" y="450000"/>
                                      <p:to x="100000" y="100000"/>
                                    </p:animScale>
                                    <p:set>
                                      <p:cBhvr>
                                        <p:cTn id="10" dur="768" fill="hold"/>
                                        <p:tgtEl>
                                          <p:spTgt spid="221190"/>
                                        </p:tgtEl>
                                        <p:attrNameLst>
                                          <p:attrName>ppt_x</p:attrName>
                                        </p:attrNameLst>
                                      </p:cBhvr>
                                      <p:to>
                                        <p:strVal val="(0.5)"/>
                                      </p:to>
                                    </p:set>
                                    <p:anim from="(0.5)" to="(#ppt_x)" calcmode="lin" valueType="num">
                                      <p:cBhvr>
                                        <p:cTn id="11" dur="1230" accel="100000" fill="hold">
                                          <p:stCondLst>
                                            <p:cond delay="768"/>
                                          </p:stCondLst>
                                        </p:cTn>
                                        <p:tgtEl>
                                          <p:spTgt spid="221190"/>
                                        </p:tgtEl>
                                        <p:attrNameLst>
                                          <p:attrName>ppt_x</p:attrName>
                                        </p:attrNameLst>
                                      </p:cBhvr>
                                    </p:anim>
                                    <p:set>
                                      <p:cBhvr>
                                        <p:cTn id="12" dur="768" fill="hold"/>
                                        <p:tgtEl>
                                          <p:spTgt spid="221190"/>
                                        </p:tgtEl>
                                        <p:attrNameLst>
                                          <p:attrName>ppt_y</p:attrName>
                                        </p:attrNameLst>
                                      </p:cBhvr>
                                      <p:to>
                                        <p:strVal val="(#ppt_y+0.4)"/>
                                      </p:to>
                                    </p:set>
                                    <p:anim from="(#ppt_y+0.4)" to="(#ppt_y)" calcmode="lin" valueType="num">
                                      <p:cBhvr>
                                        <p:cTn id="13" dur="1230" accel="100000" fill="hold">
                                          <p:stCondLst>
                                            <p:cond delay="768"/>
                                          </p:stCondLst>
                                        </p:cTn>
                                        <p:tgtEl>
                                          <p:spTgt spid="22119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9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pPr eaLnBrk="1" hangingPunct="1"/>
            <a:r>
              <a:rPr lang="ar-SA" altLang="ar-EG" sz="7200" b="1" smtClean="0">
                <a:solidFill>
                  <a:schemeClr val="hlink"/>
                </a:solidFill>
                <a:effectLst/>
                <a:cs typeface="Andalus" panose="02020603050405020304" pitchFamily="18" charset="-78"/>
              </a:rPr>
              <a:t>مصانع للخلود</a:t>
            </a:r>
            <a:endParaRPr lang="en-US" altLang="ar-EG" sz="7200" b="1" smtClean="0">
              <a:solidFill>
                <a:schemeClr val="hlink"/>
              </a:solidFill>
              <a:effectLst/>
              <a:cs typeface="Andalus" panose="02020603050405020304" pitchFamily="18" charset="-78"/>
            </a:endParaRPr>
          </a:p>
        </p:txBody>
      </p:sp>
      <p:sp>
        <p:nvSpPr>
          <p:cNvPr id="222211" name="Rectangle 3"/>
          <p:cNvSpPr>
            <a:spLocks noGrp="1" noChangeArrowheads="1"/>
          </p:cNvSpPr>
          <p:nvPr>
            <p:ph type="body" idx="1"/>
          </p:nvPr>
        </p:nvSpPr>
        <p:spPr/>
        <p:txBody>
          <a:bodyPr/>
          <a:lstStyle/>
          <a:p>
            <a:pPr eaLnBrk="1" hangingPunct="1">
              <a:spcBef>
                <a:spcPct val="0"/>
              </a:spcBef>
              <a:buClrTx/>
              <a:buFontTx/>
              <a:buNone/>
              <a:defRPr/>
            </a:pPr>
            <a:r>
              <a:rPr lang="ar-SA" smtClean="0"/>
              <a:t>﴿أتبنون بكل ريع آية تعبثون * وتتخذون مصانع لعلكم تخلدون﴾</a:t>
            </a:r>
            <a:r>
              <a:rPr lang="en-US" smtClean="0"/>
              <a:t> </a:t>
            </a:r>
          </a:p>
          <a:p>
            <a:pPr eaLnBrk="1" hangingPunct="1">
              <a:defRPr/>
            </a:pPr>
            <a:endParaRPr lang="en-US"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22210"/>
                                        </p:tgtEl>
                                        <p:attrNameLst>
                                          <p:attrName>style.visibility</p:attrName>
                                        </p:attrNameLst>
                                      </p:cBhvr>
                                      <p:to>
                                        <p:strVal val="visible"/>
                                      </p:to>
                                    </p:set>
                                    <p:animEffect transition="in" filter="fade">
                                      <p:cBhvr>
                                        <p:cTn id="7" dur="768" decel="100000"/>
                                        <p:tgtEl>
                                          <p:spTgt spid="222210"/>
                                        </p:tgtEl>
                                      </p:cBhvr>
                                    </p:animEffect>
                                    <p:animScale>
                                      <p:cBhvr>
                                        <p:cTn id="8" dur="768" decel="100000"/>
                                        <p:tgtEl>
                                          <p:spTgt spid="222210"/>
                                        </p:tgtEl>
                                      </p:cBhvr>
                                      <p:from x="10000" y="10000"/>
                                      <p:to x="200000" y="450000"/>
                                    </p:animScale>
                                    <p:animScale>
                                      <p:cBhvr>
                                        <p:cTn id="9" dur="1230" accel="100000" fill="hold">
                                          <p:stCondLst>
                                            <p:cond delay="768"/>
                                          </p:stCondLst>
                                        </p:cTn>
                                        <p:tgtEl>
                                          <p:spTgt spid="222210"/>
                                        </p:tgtEl>
                                      </p:cBhvr>
                                      <p:from x="200000" y="450000"/>
                                      <p:to x="100000" y="100000"/>
                                    </p:animScale>
                                    <p:set>
                                      <p:cBhvr>
                                        <p:cTn id="10" dur="768" fill="hold"/>
                                        <p:tgtEl>
                                          <p:spTgt spid="222210"/>
                                        </p:tgtEl>
                                        <p:attrNameLst>
                                          <p:attrName>ppt_x</p:attrName>
                                        </p:attrNameLst>
                                      </p:cBhvr>
                                      <p:to>
                                        <p:strVal val="(0.5)"/>
                                      </p:to>
                                    </p:set>
                                    <p:anim from="(0.5)" to="(#ppt_x)" calcmode="lin" valueType="num">
                                      <p:cBhvr>
                                        <p:cTn id="11" dur="1230" accel="100000" fill="hold">
                                          <p:stCondLst>
                                            <p:cond delay="768"/>
                                          </p:stCondLst>
                                        </p:cTn>
                                        <p:tgtEl>
                                          <p:spTgt spid="222210"/>
                                        </p:tgtEl>
                                        <p:attrNameLst>
                                          <p:attrName>ppt_x</p:attrName>
                                        </p:attrNameLst>
                                      </p:cBhvr>
                                    </p:anim>
                                    <p:set>
                                      <p:cBhvr>
                                        <p:cTn id="12" dur="768" fill="hold"/>
                                        <p:tgtEl>
                                          <p:spTgt spid="222210"/>
                                        </p:tgtEl>
                                        <p:attrNameLst>
                                          <p:attrName>ppt_y</p:attrName>
                                        </p:attrNameLst>
                                      </p:cBhvr>
                                      <p:to>
                                        <p:strVal val="(#ppt_y+0.4)"/>
                                      </p:to>
                                    </p:set>
                                    <p:anim from="(#ppt_y+0.4)" to="(#ppt_y)" calcmode="lin" valueType="num">
                                      <p:cBhvr>
                                        <p:cTn id="13" dur="1230" accel="100000" fill="hold">
                                          <p:stCondLst>
                                            <p:cond delay="768"/>
                                          </p:stCondLst>
                                        </p:cTn>
                                        <p:tgtEl>
                                          <p:spTgt spid="222210"/>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22211">
                                            <p:txEl>
                                              <p:pRg st="0" end="0"/>
                                            </p:txEl>
                                          </p:spTgt>
                                        </p:tgtEl>
                                        <p:attrNameLst>
                                          <p:attrName>style.visibility</p:attrName>
                                        </p:attrNameLst>
                                      </p:cBhvr>
                                      <p:to>
                                        <p:strVal val="visible"/>
                                      </p:to>
                                    </p:set>
                                    <p:anim calcmode="lin" valueType="num">
                                      <p:cBhvr>
                                        <p:cTn id="17" dur="500" fill="hold"/>
                                        <p:tgtEl>
                                          <p:spTgt spid="222211">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22211">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222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0" grpId="0"/>
      <p:bldP spid="22221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pPr eaLnBrk="1" hangingPunct="1">
              <a:defRPr/>
            </a:pPr>
            <a:endParaRPr lang="ar-EG" smtClean="0"/>
          </a:p>
        </p:txBody>
      </p:sp>
      <p:pic>
        <p:nvPicPr>
          <p:cNvPr id="22531" name="Picture 3" descr="الموت المقدر"/>
          <p:cNvPicPr>
            <a:picLocks noGrp="1" noChangeAspect="1" noChangeArrowheads="1"/>
          </p:cNvPicPr>
          <p:nvPr>
            <p:ph idx="1"/>
          </p:nvPr>
        </p:nvPicPr>
        <p:blipFill>
          <a:blip r:embed="rId2">
            <a:lum contrast="6000"/>
            <a:extLst>
              <a:ext uri="{28A0092B-C50C-407E-A947-70E740481C1C}">
                <a14:useLocalDpi xmlns:a14="http://schemas.microsoft.com/office/drawing/2010/main" val="0"/>
              </a:ext>
            </a:extLst>
          </a:blip>
          <a:srcRect/>
          <a:stretch>
            <a:fillRect/>
          </a:stretch>
        </p:blipFill>
        <p:spPr>
          <a:xfrm>
            <a:off x="468313" y="0"/>
            <a:ext cx="8207375"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endParaRPr lang="ar-EG" smtClean="0"/>
          </a:p>
        </p:txBody>
      </p:sp>
      <p:pic>
        <p:nvPicPr>
          <p:cNvPr id="23555" name="Picture 3" descr="موت الروتين-1"/>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1225550" y="2406650"/>
            <a:ext cx="6692900" cy="316865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pPr eaLnBrk="1" hangingPunct="1">
              <a:defRPr/>
            </a:pPr>
            <a:r>
              <a:rPr lang="ar-SA" sz="7200" b="1" smtClean="0">
                <a:solidFill>
                  <a:schemeClr val="hlink"/>
                </a:solidFill>
                <a:cs typeface="Andalus" pitchFamily="2" charset="-78"/>
              </a:rPr>
              <a:t>الجينوم البشرى</a:t>
            </a:r>
            <a:endParaRPr lang="en-US" sz="7200" b="1" smtClean="0">
              <a:solidFill>
                <a:schemeClr val="hlink"/>
              </a:solidFill>
              <a:cs typeface="Andalus" pitchFamily="2" charset="-78"/>
            </a:endParaRPr>
          </a:p>
        </p:txBody>
      </p:sp>
      <p:sp>
        <p:nvSpPr>
          <p:cNvPr id="206851" name="Rectangle 3"/>
          <p:cNvSpPr>
            <a:spLocks noGrp="1" noChangeArrowheads="1"/>
          </p:cNvSpPr>
          <p:nvPr>
            <p:ph type="body" idx="1"/>
          </p:nvPr>
        </p:nvSpPr>
        <p:spPr/>
        <p:txBody>
          <a:bodyPr/>
          <a:lstStyle/>
          <a:p>
            <a:pPr algn="r" eaLnBrk="1" hangingPunct="1">
              <a:defRPr/>
            </a:pPr>
            <a:r>
              <a:rPr lang="ar-SA" b="1" smtClean="0"/>
              <a:t>من آيات الله فى خلقه النطفة، التى منها خُلق الإنسانُ وفيها تقدير خلق الإنسان</a:t>
            </a:r>
            <a:r>
              <a:rPr lang="en-US" smtClean="0"/>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06850"/>
                                        </p:tgtEl>
                                        <p:attrNameLst>
                                          <p:attrName>style.visibility</p:attrName>
                                        </p:attrNameLst>
                                      </p:cBhvr>
                                      <p:to>
                                        <p:strVal val="visible"/>
                                      </p:to>
                                    </p:set>
                                    <p:animEffect transition="in" filter="fade">
                                      <p:cBhvr>
                                        <p:cTn id="7" dur="768" decel="100000"/>
                                        <p:tgtEl>
                                          <p:spTgt spid="206850"/>
                                        </p:tgtEl>
                                      </p:cBhvr>
                                    </p:animEffect>
                                    <p:animScale>
                                      <p:cBhvr>
                                        <p:cTn id="8" dur="768" decel="100000"/>
                                        <p:tgtEl>
                                          <p:spTgt spid="206850"/>
                                        </p:tgtEl>
                                      </p:cBhvr>
                                      <p:from x="10000" y="10000"/>
                                      <p:to x="200000" y="450000"/>
                                    </p:animScale>
                                    <p:animScale>
                                      <p:cBhvr>
                                        <p:cTn id="9" dur="1230" accel="100000" fill="hold">
                                          <p:stCondLst>
                                            <p:cond delay="768"/>
                                          </p:stCondLst>
                                        </p:cTn>
                                        <p:tgtEl>
                                          <p:spTgt spid="206850"/>
                                        </p:tgtEl>
                                      </p:cBhvr>
                                      <p:from x="200000" y="450000"/>
                                      <p:to x="100000" y="100000"/>
                                    </p:animScale>
                                    <p:set>
                                      <p:cBhvr>
                                        <p:cTn id="10" dur="768" fill="hold"/>
                                        <p:tgtEl>
                                          <p:spTgt spid="206850"/>
                                        </p:tgtEl>
                                        <p:attrNameLst>
                                          <p:attrName>ppt_x</p:attrName>
                                        </p:attrNameLst>
                                      </p:cBhvr>
                                      <p:to>
                                        <p:strVal val="(0.5)"/>
                                      </p:to>
                                    </p:set>
                                    <p:anim from="(0.5)" to="(#ppt_x)" calcmode="lin" valueType="num">
                                      <p:cBhvr>
                                        <p:cTn id="11" dur="1230" accel="100000" fill="hold">
                                          <p:stCondLst>
                                            <p:cond delay="768"/>
                                          </p:stCondLst>
                                        </p:cTn>
                                        <p:tgtEl>
                                          <p:spTgt spid="206850"/>
                                        </p:tgtEl>
                                        <p:attrNameLst>
                                          <p:attrName>ppt_x</p:attrName>
                                        </p:attrNameLst>
                                      </p:cBhvr>
                                    </p:anim>
                                    <p:set>
                                      <p:cBhvr>
                                        <p:cTn id="12" dur="768" fill="hold"/>
                                        <p:tgtEl>
                                          <p:spTgt spid="206850"/>
                                        </p:tgtEl>
                                        <p:attrNameLst>
                                          <p:attrName>ppt_y</p:attrName>
                                        </p:attrNameLst>
                                      </p:cBhvr>
                                      <p:to>
                                        <p:strVal val="(#ppt_y+0.4)"/>
                                      </p:to>
                                    </p:set>
                                    <p:anim from="(#ppt_y+0.4)" to="(#ppt_y)" calcmode="lin" valueType="num">
                                      <p:cBhvr>
                                        <p:cTn id="13" dur="1230" accel="100000" fill="hold">
                                          <p:stCondLst>
                                            <p:cond delay="768"/>
                                          </p:stCondLst>
                                        </p:cTn>
                                        <p:tgtEl>
                                          <p:spTgt spid="206850"/>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06851">
                                            <p:txEl>
                                              <p:pRg st="0" end="0"/>
                                            </p:txEl>
                                          </p:spTgt>
                                        </p:tgtEl>
                                        <p:attrNameLst>
                                          <p:attrName>style.visibility</p:attrName>
                                        </p:attrNameLst>
                                      </p:cBhvr>
                                      <p:to>
                                        <p:strVal val="visible"/>
                                      </p:to>
                                    </p:set>
                                    <p:anim calcmode="lin" valueType="num">
                                      <p:cBhvr>
                                        <p:cTn id="17" dur="500" fill="hold"/>
                                        <p:tgtEl>
                                          <p:spTgt spid="206851">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06851">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068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p:bldP spid="20685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lstStyle/>
          <a:p>
            <a:pPr eaLnBrk="1" hangingPunct="1">
              <a:defRPr/>
            </a:pPr>
            <a:endParaRPr lang="ar-EG" smtClean="0"/>
          </a:p>
        </p:txBody>
      </p:sp>
      <p:pic>
        <p:nvPicPr>
          <p:cNvPr id="24579" name="Picture 3" descr="موت الروتين-2"/>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250825" y="0"/>
            <a:ext cx="8569325"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pPr eaLnBrk="1" hangingPunct="1">
              <a:defRPr/>
            </a:pPr>
            <a:endParaRPr lang="ar-EG" smtClean="0"/>
          </a:p>
        </p:txBody>
      </p:sp>
      <p:pic>
        <p:nvPicPr>
          <p:cNvPr id="25603" name="Picture 3" descr="اطوار الخلق"/>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lstStyle/>
          <a:p>
            <a:pPr eaLnBrk="1" hangingPunct="1">
              <a:defRPr/>
            </a:pPr>
            <a:r>
              <a:rPr lang="ar-SA" sz="7200" b="1" smtClean="0">
                <a:solidFill>
                  <a:schemeClr val="hlink"/>
                </a:solidFill>
                <a:cs typeface="Andalus" pitchFamily="2" charset="-78"/>
              </a:rPr>
              <a:t>حديث نبوى ورؤية علمية</a:t>
            </a:r>
            <a:r>
              <a:rPr lang="en-US" smtClean="0"/>
              <a:t> </a:t>
            </a:r>
          </a:p>
        </p:txBody>
      </p:sp>
      <p:sp>
        <p:nvSpPr>
          <p:cNvPr id="227331" name="Rectangle 3"/>
          <p:cNvSpPr>
            <a:spLocks noGrp="1" noChangeArrowheads="1"/>
          </p:cNvSpPr>
          <p:nvPr>
            <p:ph type="body" idx="1"/>
          </p:nvPr>
        </p:nvSpPr>
        <p:spPr/>
        <p:txBody>
          <a:bodyPr/>
          <a:lstStyle/>
          <a:p>
            <a:pPr algn="r" eaLnBrk="1" hangingPunct="1">
              <a:defRPr/>
            </a:pPr>
            <a:r>
              <a:rPr lang="ar-SA" b="1" dirty="0" smtClean="0">
                <a:solidFill>
                  <a:srgbClr val="F0F763"/>
                </a:solidFill>
                <a:effectLst>
                  <a:outerShdw blurRad="38100" dist="38100" dir="2700000" algn="tl">
                    <a:srgbClr val="FFFFFF"/>
                  </a:outerShdw>
                </a:effectLst>
              </a:rPr>
              <a:t>ماذا يحمل المستقبل لنوعنا البشرى؟</a:t>
            </a:r>
            <a:r>
              <a:rPr lang="ar-SA" dirty="0" smtClean="0">
                <a:solidFill>
                  <a:srgbClr val="F0F763"/>
                </a:solidFill>
                <a:effectLst>
                  <a:outerShdw blurRad="38100" dist="38100" dir="2700000" algn="tl">
                    <a:srgbClr val="FFFFFF"/>
                  </a:outerShdw>
                </a:effectLst>
              </a:rPr>
              <a:t> </a:t>
            </a:r>
            <a:endParaRPr lang="ar-EG" dirty="0" smtClean="0">
              <a:solidFill>
                <a:srgbClr val="F0F763"/>
              </a:solidFill>
              <a:effectLst>
                <a:outerShdw blurRad="38100" dist="38100" dir="2700000" algn="tl">
                  <a:srgbClr val="FFFFFF"/>
                </a:outerShdw>
              </a:effectLst>
            </a:endParaRPr>
          </a:p>
          <a:p>
            <a:pPr algn="r" eaLnBrk="1" hangingPunct="1">
              <a:defRPr/>
            </a:pPr>
            <a:r>
              <a:rPr lang="ar-EG" dirty="0" smtClean="0"/>
              <a:t> </a:t>
            </a:r>
            <a:r>
              <a:rPr lang="ar-SA" dirty="0" smtClean="0"/>
              <a:t>روى أنس</a:t>
            </a:r>
            <a:r>
              <a:rPr lang="ar-EG" dirty="0" smtClean="0"/>
              <a:t> </a:t>
            </a:r>
            <a:r>
              <a:rPr lang="ar-SA" dirty="0" smtClean="0"/>
              <a:t>رضى الله عنه قال: سمعت رسول الله-صلى الله عليه وسلم يقول: (إن من أشراط الساعة أن يرفع العلم, ويظهر الجهل، ويفشو الزنا, ويُشرب الخمر، ويذهب الرجال وتبقى النساء، حتى يكون لخمسين امرأة قيِّم واحد). </a:t>
            </a:r>
          </a:p>
          <a:p>
            <a:pPr eaLnBrk="1" hangingPunct="1">
              <a:defRPr/>
            </a:pPr>
            <a:endParaRPr lang="en-US" dirty="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27330"/>
                                        </p:tgtEl>
                                        <p:attrNameLst>
                                          <p:attrName>style.visibility</p:attrName>
                                        </p:attrNameLst>
                                      </p:cBhvr>
                                      <p:to>
                                        <p:strVal val="visible"/>
                                      </p:to>
                                    </p:set>
                                    <p:animEffect transition="in" filter="fade">
                                      <p:cBhvr>
                                        <p:cTn id="7" dur="768" decel="100000"/>
                                        <p:tgtEl>
                                          <p:spTgt spid="227330"/>
                                        </p:tgtEl>
                                      </p:cBhvr>
                                    </p:animEffect>
                                    <p:animScale>
                                      <p:cBhvr>
                                        <p:cTn id="8" dur="768" decel="100000"/>
                                        <p:tgtEl>
                                          <p:spTgt spid="227330"/>
                                        </p:tgtEl>
                                      </p:cBhvr>
                                      <p:from x="10000" y="10000"/>
                                      <p:to x="200000" y="450000"/>
                                    </p:animScale>
                                    <p:animScale>
                                      <p:cBhvr>
                                        <p:cTn id="9" dur="1230" accel="100000" fill="hold">
                                          <p:stCondLst>
                                            <p:cond delay="768"/>
                                          </p:stCondLst>
                                        </p:cTn>
                                        <p:tgtEl>
                                          <p:spTgt spid="227330"/>
                                        </p:tgtEl>
                                      </p:cBhvr>
                                      <p:from x="200000" y="450000"/>
                                      <p:to x="100000" y="100000"/>
                                    </p:animScale>
                                    <p:set>
                                      <p:cBhvr>
                                        <p:cTn id="10" dur="768" fill="hold"/>
                                        <p:tgtEl>
                                          <p:spTgt spid="227330"/>
                                        </p:tgtEl>
                                        <p:attrNameLst>
                                          <p:attrName>ppt_x</p:attrName>
                                        </p:attrNameLst>
                                      </p:cBhvr>
                                      <p:to>
                                        <p:strVal val="(0.5)"/>
                                      </p:to>
                                    </p:set>
                                    <p:anim from="(0.5)" to="(#ppt_x)" calcmode="lin" valueType="num">
                                      <p:cBhvr>
                                        <p:cTn id="11" dur="1230" accel="100000" fill="hold">
                                          <p:stCondLst>
                                            <p:cond delay="768"/>
                                          </p:stCondLst>
                                        </p:cTn>
                                        <p:tgtEl>
                                          <p:spTgt spid="227330"/>
                                        </p:tgtEl>
                                        <p:attrNameLst>
                                          <p:attrName>ppt_x</p:attrName>
                                        </p:attrNameLst>
                                      </p:cBhvr>
                                    </p:anim>
                                    <p:set>
                                      <p:cBhvr>
                                        <p:cTn id="12" dur="768" fill="hold"/>
                                        <p:tgtEl>
                                          <p:spTgt spid="227330"/>
                                        </p:tgtEl>
                                        <p:attrNameLst>
                                          <p:attrName>ppt_y</p:attrName>
                                        </p:attrNameLst>
                                      </p:cBhvr>
                                      <p:to>
                                        <p:strVal val="(#ppt_y+0.4)"/>
                                      </p:to>
                                    </p:set>
                                    <p:anim from="(#ppt_y+0.4)" to="(#ppt_y)" calcmode="lin" valueType="num">
                                      <p:cBhvr>
                                        <p:cTn id="13" dur="1230" accel="100000" fill="hold">
                                          <p:stCondLst>
                                            <p:cond delay="768"/>
                                          </p:stCondLst>
                                        </p:cTn>
                                        <p:tgtEl>
                                          <p:spTgt spid="227330"/>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27331">
                                            <p:txEl>
                                              <p:pRg st="0" end="0"/>
                                            </p:txEl>
                                          </p:spTgt>
                                        </p:tgtEl>
                                        <p:attrNameLst>
                                          <p:attrName>style.visibility</p:attrName>
                                        </p:attrNameLst>
                                      </p:cBhvr>
                                      <p:to>
                                        <p:strVal val="visible"/>
                                      </p:to>
                                    </p:set>
                                    <p:anim calcmode="lin" valueType="num">
                                      <p:cBhvr>
                                        <p:cTn id="17" dur="500" fill="hold"/>
                                        <p:tgtEl>
                                          <p:spTgt spid="227331">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27331">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27331">
                                            <p:txEl>
                                              <p:pRg st="0" end="0"/>
                                            </p:txEl>
                                          </p:spTgt>
                                        </p:tgtEl>
                                      </p:cBhvr>
                                    </p:animEffect>
                                  </p:childTnLst>
                                </p:cTn>
                              </p:par>
                            </p:childTnLst>
                          </p:cTn>
                        </p:par>
                        <p:par>
                          <p:cTn id="20" fill="hold" nodeType="afterGroup">
                            <p:stCondLst>
                              <p:cond delay="2498"/>
                            </p:stCondLst>
                            <p:childTnLst>
                              <p:par>
                                <p:cTn id="21" presetID="53" presetClass="entr" presetSubtype="0" fill="hold" grpId="0" nodeType="afterEffect">
                                  <p:stCondLst>
                                    <p:cond delay="0"/>
                                  </p:stCondLst>
                                  <p:childTnLst>
                                    <p:set>
                                      <p:cBhvr>
                                        <p:cTn id="22" dur="1" fill="hold">
                                          <p:stCondLst>
                                            <p:cond delay="0"/>
                                          </p:stCondLst>
                                        </p:cTn>
                                        <p:tgtEl>
                                          <p:spTgt spid="227331">
                                            <p:txEl>
                                              <p:pRg st="1" end="1"/>
                                            </p:txEl>
                                          </p:spTgt>
                                        </p:tgtEl>
                                        <p:attrNameLst>
                                          <p:attrName>style.visibility</p:attrName>
                                        </p:attrNameLst>
                                      </p:cBhvr>
                                      <p:to>
                                        <p:strVal val="visible"/>
                                      </p:to>
                                    </p:set>
                                    <p:anim calcmode="lin" valueType="num">
                                      <p:cBhvr>
                                        <p:cTn id="23" dur="500" fill="hold"/>
                                        <p:tgtEl>
                                          <p:spTgt spid="227331">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227331">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2273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p:bldP spid="227331"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pPr eaLnBrk="1" hangingPunct="1">
              <a:defRPr/>
            </a:pPr>
            <a:r>
              <a:rPr lang="ar-SA" sz="7200" b="1" smtClean="0">
                <a:solidFill>
                  <a:schemeClr val="hlink"/>
                </a:solidFill>
                <a:cs typeface="Andalus" pitchFamily="2" charset="-78"/>
              </a:rPr>
              <a:t>تغيير خلق الله</a:t>
            </a:r>
            <a:r>
              <a:rPr lang="en-US" smtClean="0"/>
              <a:t> </a:t>
            </a:r>
          </a:p>
        </p:txBody>
      </p:sp>
      <p:sp>
        <p:nvSpPr>
          <p:cNvPr id="228355" name="Rectangle 3"/>
          <p:cNvSpPr>
            <a:spLocks noGrp="1" noChangeArrowheads="1"/>
          </p:cNvSpPr>
          <p:nvPr>
            <p:ph type="body" idx="1"/>
          </p:nvPr>
        </p:nvSpPr>
        <p:spPr/>
        <p:txBody>
          <a:bodyPr/>
          <a:lstStyle/>
          <a:p>
            <a:pPr eaLnBrk="1" hangingPunct="1">
              <a:defRPr/>
            </a:pPr>
            <a:r>
              <a:rPr lang="ar-EG" smtClean="0"/>
              <a:t> </a:t>
            </a:r>
            <a:r>
              <a:rPr lang="ar-SA" smtClean="0"/>
              <a:t> </a:t>
            </a:r>
            <a:r>
              <a:rPr lang="ar-EG" smtClean="0"/>
              <a:t> </a:t>
            </a:r>
            <a:r>
              <a:rPr lang="ar-SA" sz="2800" smtClean="0">
                <a:solidFill>
                  <a:srgbClr val="F0F763"/>
                </a:solidFill>
                <a:effectLst>
                  <a:outerShdw blurRad="38100" dist="38100" dir="2700000" algn="tl">
                    <a:srgbClr val="FFFFFF"/>
                  </a:outerShdw>
                </a:effectLst>
              </a:rPr>
              <a:t>﴿إن يدعون من دونه إلا إناثاً وإن يدعون إلا شيطاناً مريداً* لعنه الله وقال لأتخذن من عبادك نصيباً مفروضاً*ولأضلنهم ولأمنينهم ولآمرنهم فليبتكن آذان الأنعام ولآمرنهم فليغيرن خلق الله ومن يتخذ الشيطان وليا من دون الله فقد خسر خسراناً مبيناً يعدهم ويمنيهم وما يعدهم الشيطان إلا غروراً* أولئك مأواهم جهنم ولا يجدون عنها محيصا ﴾ (النساء: 117-121) </a:t>
            </a:r>
            <a:endParaRPr lang="ar-EG" sz="2800" smtClean="0">
              <a:solidFill>
                <a:srgbClr val="F0F763"/>
              </a:solidFill>
              <a:effectLst>
                <a:outerShdw blurRad="38100" dist="38100" dir="2700000" algn="tl">
                  <a:srgbClr val="FFFFFF"/>
                </a:outerShdw>
              </a:effectLst>
            </a:endParaRPr>
          </a:p>
          <a:p>
            <a:pPr eaLnBrk="1" hangingPunct="1">
              <a:defRPr/>
            </a:pPr>
            <a:r>
              <a:rPr lang="ar-EG" sz="2800" smtClean="0"/>
              <a:t> </a:t>
            </a:r>
            <a:r>
              <a:rPr lang="ar-SA" smtClean="0"/>
              <a:t>حديث مسلم:(وأنى خلقت عبادى حنفاء كلهم وأن الشياطين أتتهم فاجتالتهم عن دينهم فحرمتْ عليهم ما أحللتُ لهم وأمَرتْهم أن يشركوا بىّ ما لم أُنزلُ به سلطاناً وأَمرتْهم أن يغيروا خلقى)</a:t>
            </a:r>
            <a:r>
              <a:rPr lang="en-US" smtClean="0"/>
              <a:t> </a:t>
            </a:r>
          </a:p>
          <a:p>
            <a:pPr eaLnBrk="1" hangingPunct="1">
              <a:defRPr/>
            </a:pPr>
            <a:endParaRPr lang="en-US" sz="280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228354"/>
                                        </p:tgtEl>
                                        <p:attrNameLst>
                                          <p:attrName>style.visibility</p:attrName>
                                        </p:attrNameLst>
                                      </p:cBhvr>
                                      <p:to>
                                        <p:strVal val="visible"/>
                                      </p:to>
                                    </p:set>
                                    <p:animEffect transition="in" filter="fade">
                                      <p:cBhvr>
                                        <p:cTn id="7" dur="768" decel="100000"/>
                                        <p:tgtEl>
                                          <p:spTgt spid="228354"/>
                                        </p:tgtEl>
                                      </p:cBhvr>
                                    </p:animEffect>
                                    <p:animScale>
                                      <p:cBhvr>
                                        <p:cTn id="8" dur="768" decel="100000"/>
                                        <p:tgtEl>
                                          <p:spTgt spid="228354"/>
                                        </p:tgtEl>
                                      </p:cBhvr>
                                      <p:from x="10000" y="10000"/>
                                      <p:to x="200000" y="450000"/>
                                    </p:animScale>
                                    <p:animScale>
                                      <p:cBhvr>
                                        <p:cTn id="9" dur="1230" accel="100000" fill="hold">
                                          <p:stCondLst>
                                            <p:cond delay="768"/>
                                          </p:stCondLst>
                                        </p:cTn>
                                        <p:tgtEl>
                                          <p:spTgt spid="228354"/>
                                        </p:tgtEl>
                                      </p:cBhvr>
                                      <p:from x="200000" y="450000"/>
                                      <p:to x="100000" y="100000"/>
                                    </p:animScale>
                                    <p:set>
                                      <p:cBhvr>
                                        <p:cTn id="10" dur="768" fill="hold"/>
                                        <p:tgtEl>
                                          <p:spTgt spid="228354"/>
                                        </p:tgtEl>
                                        <p:attrNameLst>
                                          <p:attrName>ppt_x</p:attrName>
                                        </p:attrNameLst>
                                      </p:cBhvr>
                                      <p:to>
                                        <p:strVal val="(0.5)"/>
                                      </p:to>
                                    </p:set>
                                    <p:anim from="(0.5)" to="(#ppt_x)" calcmode="lin" valueType="num">
                                      <p:cBhvr>
                                        <p:cTn id="11" dur="1230" accel="100000" fill="hold">
                                          <p:stCondLst>
                                            <p:cond delay="768"/>
                                          </p:stCondLst>
                                        </p:cTn>
                                        <p:tgtEl>
                                          <p:spTgt spid="228354"/>
                                        </p:tgtEl>
                                        <p:attrNameLst>
                                          <p:attrName>ppt_x</p:attrName>
                                        </p:attrNameLst>
                                      </p:cBhvr>
                                    </p:anim>
                                    <p:set>
                                      <p:cBhvr>
                                        <p:cTn id="12" dur="768" fill="hold"/>
                                        <p:tgtEl>
                                          <p:spTgt spid="228354"/>
                                        </p:tgtEl>
                                        <p:attrNameLst>
                                          <p:attrName>ppt_y</p:attrName>
                                        </p:attrNameLst>
                                      </p:cBhvr>
                                      <p:to>
                                        <p:strVal val="(#ppt_y+0.4)"/>
                                      </p:to>
                                    </p:set>
                                    <p:anim from="(#ppt_y+0.4)" to="(#ppt_y)" calcmode="lin" valueType="num">
                                      <p:cBhvr>
                                        <p:cTn id="13" dur="1230" accel="100000" fill="hold">
                                          <p:stCondLst>
                                            <p:cond delay="768"/>
                                          </p:stCondLst>
                                        </p:cTn>
                                        <p:tgtEl>
                                          <p:spTgt spid="228354"/>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28355">
                                            <p:txEl>
                                              <p:pRg st="0" end="0"/>
                                            </p:txEl>
                                          </p:spTgt>
                                        </p:tgtEl>
                                        <p:attrNameLst>
                                          <p:attrName>style.visibility</p:attrName>
                                        </p:attrNameLst>
                                      </p:cBhvr>
                                      <p:to>
                                        <p:strVal val="visible"/>
                                      </p:to>
                                    </p:set>
                                    <p:anim calcmode="lin" valueType="num">
                                      <p:cBhvr>
                                        <p:cTn id="17" dur="500" fill="hold"/>
                                        <p:tgtEl>
                                          <p:spTgt spid="228355">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28355">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28355">
                                            <p:txEl>
                                              <p:pRg st="0" end="0"/>
                                            </p:txEl>
                                          </p:spTgt>
                                        </p:tgtEl>
                                      </p:cBhvr>
                                    </p:animEffect>
                                  </p:childTnLst>
                                </p:cTn>
                              </p:par>
                            </p:childTnLst>
                          </p:cTn>
                        </p:par>
                        <p:par>
                          <p:cTn id="20" fill="hold" nodeType="afterGroup">
                            <p:stCondLst>
                              <p:cond delay="2498"/>
                            </p:stCondLst>
                            <p:childTnLst>
                              <p:par>
                                <p:cTn id="21" presetID="53" presetClass="entr" presetSubtype="0" fill="hold" grpId="0" nodeType="afterEffect">
                                  <p:stCondLst>
                                    <p:cond delay="0"/>
                                  </p:stCondLst>
                                  <p:childTnLst>
                                    <p:set>
                                      <p:cBhvr>
                                        <p:cTn id="22" dur="1" fill="hold">
                                          <p:stCondLst>
                                            <p:cond delay="0"/>
                                          </p:stCondLst>
                                        </p:cTn>
                                        <p:tgtEl>
                                          <p:spTgt spid="228355">
                                            <p:txEl>
                                              <p:pRg st="1" end="1"/>
                                            </p:txEl>
                                          </p:spTgt>
                                        </p:tgtEl>
                                        <p:attrNameLst>
                                          <p:attrName>style.visibility</p:attrName>
                                        </p:attrNameLst>
                                      </p:cBhvr>
                                      <p:to>
                                        <p:strVal val="visible"/>
                                      </p:to>
                                    </p:set>
                                    <p:anim calcmode="lin" valueType="num">
                                      <p:cBhvr>
                                        <p:cTn id="23" dur="500" fill="hold"/>
                                        <p:tgtEl>
                                          <p:spTgt spid="228355">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228355">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2283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p:bldP spid="228355"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pPr eaLnBrk="1" hangingPunct="1">
              <a:defRPr/>
            </a:pPr>
            <a:r>
              <a:rPr lang="ar-SA" sz="5400" b="1" smtClean="0">
                <a:solidFill>
                  <a:schemeClr val="hlink"/>
                </a:solidFill>
                <a:cs typeface="Andalus" pitchFamily="2" charset="-78"/>
              </a:rPr>
              <a:t>الهندسة الوراثية بين الرفض والقبول</a:t>
            </a:r>
            <a:r>
              <a:rPr lang="en-US" sz="4000" smtClean="0"/>
              <a:t> </a:t>
            </a:r>
          </a:p>
        </p:txBody>
      </p:sp>
      <p:sp>
        <p:nvSpPr>
          <p:cNvPr id="229379" name="Rectangle 3"/>
          <p:cNvSpPr>
            <a:spLocks noGrp="1" noChangeArrowheads="1"/>
          </p:cNvSpPr>
          <p:nvPr>
            <p:ph type="body" idx="1"/>
          </p:nvPr>
        </p:nvSpPr>
        <p:spPr/>
        <p:txBody>
          <a:bodyPr/>
          <a:lstStyle/>
          <a:p>
            <a:pPr algn="r" eaLnBrk="1" hangingPunct="1">
              <a:defRPr/>
            </a:pPr>
            <a:r>
              <a:rPr lang="ar-SA" b="1" smtClean="0"/>
              <a:t>تجارب تغيير الخلق</a:t>
            </a:r>
            <a:endParaRPr lang="ar-EG" b="1" smtClean="0"/>
          </a:p>
          <a:p>
            <a:pPr algn="r" eaLnBrk="1" hangingPunct="1">
              <a:defRPr/>
            </a:pPr>
            <a:r>
              <a:rPr lang="ar-EG" smtClean="0"/>
              <a:t> </a:t>
            </a:r>
            <a:r>
              <a:rPr lang="ar-SA" b="1" smtClean="0"/>
              <a:t>الخلط الوراثى</a:t>
            </a:r>
            <a:r>
              <a:rPr lang="ar-SA" smtClean="0"/>
              <a:t> </a:t>
            </a:r>
            <a:endParaRPr lang="ar-EG" smtClean="0"/>
          </a:p>
          <a:p>
            <a:pPr algn="r" eaLnBrk="1" hangingPunct="1">
              <a:defRPr/>
            </a:pPr>
            <a:r>
              <a:rPr lang="ar-SA" b="1" smtClean="0"/>
              <a:t>ويجب أن يكون للفقه كلمته فى الخلط الجينى لإنتاج أدوية نافعة للإنسان, وهل يجوز استخدام الكلاب والخنازير على وجه الخصوص فى الخلط الوراثى, وما حكم استخدام الأدوية والمواد الناتجة منهما. مع العلم بأنه من الأطعمة المحرمة لحم الخنزير ولحوم الحمر الأهلية، ولحوم كل ذى ناب من السباع, ولحوم القردة</a:t>
            </a:r>
            <a:r>
              <a:rPr lang="ar-SA" smtClean="0"/>
              <a:t> </a:t>
            </a:r>
            <a:endParaRPr lang="en-US"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29378"/>
                                        </p:tgtEl>
                                        <p:attrNameLst>
                                          <p:attrName>style.visibility</p:attrName>
                                        </p:attrNameLst>
                                      </p:cBhvr>
                                      <p:to>
                                        <p:strVal val="visible"/>
                                      </p:to>
                                    </p:set>
                                    <p:animEffect transition="in" filter="fade">
                                      <p:cBhvr>
                                        <p:cTn id="7" dur="768" decel="100000"/>
                                        <p:tgtEl>
                                          <p:spTgt spid="229378"/>
                                        </p:tgtEl>
                                      </p:cBhvr>
                                    </p:animEffect>
                                    <p:animScale>
                                      <p:cBhvr>
                                        <p:cTn id="8" dur="768" decel="100000"/>
                                        <p:tgtEl>
                                          <p:spTgt spid="229378"/>
                                        </p:tgtEl>
                                      </p:cBhvr>
                                      <p:from x="10000" y="10000"/>
                                      <p:to x="200000" y="450000"/>
                                    </p:animScale>
                                    <p:animScale>
                                      <p:cBhvr>
                                        <p:cTn id="9" dur="1230" accel="100000" fill="hold">
                                          <p:stCondLst>
                                            <p:cond delay="768"/>
                                          </p:stCondLst>
                                        </p:cTn>
                                        <p:tgtEl>
                                          <p:spTgt spid="229378"/>
                                        </p:tgtEl>
                                      </p:cBhvr>
                                      <p:from x="200000" y="450000"/>
                                      <p:to x="100000" y="100000"/>
                                    </p:animScale>
                                    <p:set>
                                      <p:cBhvr>
                                        <p:cTn id="10" dur="768" fill="hold"/>
                                        <p:tgtEl>
                                          <p:spTgt spid="229378"/>
                                        </p:tgtEl>
                                        <p:attrNameLst>
                                          <p:attrName>ppt_x</p:attrName>
                                        </p:attrNameLst>
                                      </p:cBhvr>
                                      <p:to>
                                        <p:strVal val="(0.5)"/>
                                      </p:to>
                                    </p:set>
                                    <p:anim from="(0.5)" to="(#ppt_x)" calcmode="lin" valueType="num">
                                      <p:cBhvr>
                                        <p:cTn id="11" dur="1230" accel="100000" fill="hold">
                                          <p:stCondLst>
                                            <p:cond delay="768"/>
                                          </p:stCondLst>
                                        </p:cTn>
                                        <p:tgtEl>
                                          <p:spTgt spid="229378"/>
                                        </p:tgtEl>
                                        <p:attrNameLst>
                                          <p:attrName>ppt_x</p:attrName>
                                        </p:attrNameLst>
                                      </p:cBhvr>
                                    </p:anim>
                                    <p:set>
                                      <p:cBhvr>
                                        <p:cTn id="12" dur="768" fill="hold"/>
                                        <p:tgtEl>
                                          <p:spTgt spid="229378"/>
                                        </p:tgtEl>
                                        <p:attrNameLst>
                                          <p:attrName>ppt_y</p:attrName>
                                        </p:attrNameLst>
                                      </p:cBhvr>
                                      <p:to>
                                        <p:strVal val="(#ppt_y+0.4)"/>
                                      </p:to>
                                    </p:set>
                                    <p:anim from="(#ppt_y+0.4)" to="(#ppt_y)" calcmode="lin" valueType="num">
                                      <p:cBhvr>
                                        <p:cTn id="13" dur="1230" accel="100000" fill="hold">
                                          <p:stCondLst>
                                            <p:cond delay="768"/>
                                          </p:stCondLst>
                                        </p:cTn>
                                        <p:tgtEl>
                                          <p:spTgt spid="229378"/>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29379">
                                            <p:txEl>
                                              <p:pRg st="0" end="0"/>
                                            </p:txEl>
                                          </p:spTgt>
                                        </p:tgtEl>
                                        <p:attrNameLst>
                                          <p:attrName>style.visibility</p:attrName>
                                        </p:attrNameLst>
                                      </p:cBhvr>
                                      <p:to>
                                        <p:strVal val="visible"/>
                                      </p:to>
                                    </p:set>
                                    <p:anim calcmode="lin" valueType="num">
                                      <p:cBhvr>
                                        <p:cTn id="17" dur="500" fill="hold"/>
                                        <p:tgtEl>
                                          <p:spTgt spid="229379">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29379">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29379">
                                            <p:txEl>
                                              <p:pRg st="0" end="0"/>
                                            </p:txEl>
                                          </p:spTgt>
                                        </p:tgtEl>
                                      </p:cBhvr>
                                    </p:animEffect>
                                  </p:childTnLst>
                                </p:cTn>
                              </p:par>
                            </p:childTnLst>
                          </p:cTn>
                        </p:par>
                        <p:par>
                          <p:cTn id="20" fill="hold" nodeType="afterGroup">
                            <p:stCondLst>
                              <p:cond delay="2498"/>
                            </p:stCondLst>
                            <p:childTnLst>
                              <p:par>
                                <p:cTn id="21" presetID="53" presetClass="entr" presetSubtype="0" fill="hold" grpId="0" nodeType="afterEffect">
                                  <p:stCondLst>
                                    <p:cond delay="0"/>
                                  </p:stCondLst>
                                  <p:childTnLst>
                                    <p:set>
                                      <p:cBhvr>
                                        <p:cTn id="22" dur="1" fill="hold">
                                          <p:stCondLst>
                                            <p:cond delay="0"/>
                                          </p:stCondLst>
                                        </p:cTn>
                                        <p:tgtEl>
                                          <p:spTgt spid="229379">
                                            <p:txEl>
                                              <p:pRg st="1" end="1"/>
                                            </p:txEl>
                                          </p:spTgt>
                                        </p:tgtEl>
                                        <p:attrNameLst>
                                          <p:attrName>style.visibility</p:attrName>
                                        </p:attrNameLst>
                                      </p:cBhvr>
                                      <p:to>
                                        <p:strVal val="visible"/>
                                      </p:to>
                                    </p:set>
                                    <p:anim calcmode="lin" valueType="num">
                                      <p:cBhvr>
                                        <p:cTn id="23" dur="500" fill="hold"/>
                                        <p:tgtEl>
                                          <p:spTgt spid="229379">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229379">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229379">
                                            <p:txEl>
                                              <p:pRg st="1" end="1"/>
                                            </p:txEl>
                                          </p:spTgt>
                                        </p:tgtEl>
                                      </p:cBhvr>
                                    </p:animEffect>
                                  </p:childTnLst>
                                </p:cTn>
                              </p:par>
                            </p:childTnLst>
                          </p:cTn>
                        </p:par>
                        <p:par>
                          <p:cTn id="26" fill="hold" nodeType="afterGroup">
                            <p:stCondLst>
                              <p:cond delay="2998"/>
                            </p:stCondLst>
                            <p:childTnLst>
                              <p:par>
                                <p:cTn id="27" presetID="53" presetClass="entr" presetSubtype="0" fill="hold" grpId="0" nodeType="afterEffect">
                                  <p:stCondLst>
                                    <p:cond delay="0"/>
                                  </p:stCondLst>
                                  <p:childTnLst>
                                    <p:set>
                                      <p:cBhvr>
                                        <p:cTn id="28" dur="1" fill="hold">
                                          <p:stCondLst>
                                            <p:cond delay="0"/>
                                          </p:stCondLst>
                                        </p:cTn>
                                        <p:tgtEl>
                                          <p:spTgt spid="229379">
                                            <p:txEl>
                                              <p:pRg st="2" end="2"/>
                                            </p:txEl>
                                          </p:spTgt>
                                        </p:tgtEl>
                                        <p:attrNameLst>
                                          <p:attrName>style.visibility</p:attrName>
                                        </p:attrNameLst>
                                      </p:cBhvr>
                                      <p:to>
                                        <p:strVal val="visible"/>
                                      </p:to>
                                    </p:set>
                                    <p:anim calcmode="lin" valueType="num">
                                      <p:cBhvr>
                                        <p:cTn id="29" dur="500" fill="hold"/>
                                        <p:tgtEl>
                                          <p:spTgt spid="229379">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229379">
                                            <p:txEl>
                                              <p:pRg st="2" end="2"/>
                                            </p:txEl>
                                          </p:spTgt>
                                        </p:tgtEl>
                                        <p:attrNameLst>
                                          <p:attrName>ppt_h</p:attrName>
                                        </p:attrNameLst>
                                      </p:cBhvr>
                                      <p:tavLst>
                                        <p:tav tm="0">
                                          <p:val>
                                            <p:fltVal val="0"/>
                                          </p:val>
                                        </p:tav>
                                        <p:tav tm="100000">
                                          <p:val>
                                            <p:strVal val="#ppt_h"/>
                                          </p:val>
                                        </p:tav>
                                      </p:tavLst>
                                    </p:anim>
                                    <p:animEffect transition="in" filter="fade">
                                      <p:cBhvr>
                                        <p:cTn id="31" dur="500"/>
                                        <p:tgtEl>
                                          <p:spTgt spid="2293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8" grpId="0"/>
      <p:bldP spid="22937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pPr eaLnBrk="1" hangingPunct="1">
              <a:defRPr/>
            </a:pPr>
            <a:endParaRPr lang="ar-EG" smtClean="0"/>
          </a:p>
        </p:txBody>
      </p:sp>
      <p:pic>
        <p:nvPicPr>
          <p:cNvPr id="29699" name="Picture 3" descr="scan0013"/>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pPr eaLnBrk="1" hangingPunct="1">
              <a:defRPr/>
            </a:pPr>
            <a:endParaRPr lang="ar-EG" smtClean="0"/>
          </a:p>
        </p:txBody>
      </p:sp>
      <p:pic>
        <p:nvPicPr>
          <p:cNvPr id="30723" name="Picture 3" descr="scan0015"/>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1692275" y="26988"/>
            <a:ext cx="597535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pPr eaLnBrk="1" hangingPunct="1">
              <a:defRPr/>
            </a:pPr>
            <a:endParaRPr lang="ar-EG" smtClean="0"/>
          </a:p>
        </p:txBody>
      </p:sp>
      <p:pic>
        <p:nvPicPr>
          <p:cNvPr id="31747" name="Picture 3" descr="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84238" y="2247900"/>
            <a:ext cx="7648575" cy="2932113"/>
          </a:xfr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7880" y="0"/>
            <a:ext cx="4968240" cy="6858000"/>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4456" y="128016"/>
            <a:ext cx="4895088" cy="6601968"/>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0" name="Picture 2" descr="النطفة"/>
          <p:cNvPicPr>
            <a:picLocks noGrp="1" noChangeAspect="1" noChangeArrowheads="1"/>
          </p:cNvPicPr>
          <p:nvPr>
            <p:ph idx="1"/>
          </p:nvPr>
        </p:nvPicPr>
        <p:blipFill>
          <a:blip r:embed="rId2">
            <a:lum contrast="12000"/>
            <a:extLst>
              <a:ext uri="{28A0092B-C50C-407E-A947-70E740481C1C}">
                <a14:useLocalDpi xmlns:a14="http://schemas.microsoft.com/office/drawing/2010/main" val="0"/>
              </a:ext>
            </a:extLst>
          </a:blip>
          <a:srcRect/>
          <a:stretch>
            <a:fillRect/>
          </a:stretch>
        </p:blipFill>
        <p:spPr>
          <a:xfrm>
            <a:off x="2484438" y="1773238"/>
            <a:ext cx="4319587" cy="4708525"/>
          </a:xfrm>
          <a:noFill/>
          <a:extLst>
            <a:ext uri="{909E8E84-426E-40DD-AFC4-6F175D3DCCD1}">
              <a14:hiddenFill xmlns:a14="http://schemas.microsoft.com/office/drawing/2010/main">
                <a:solidFill>
                  <a:srgbClr val="FFFFFF"/>
                </a:solidFill>
              </a14:hiddenFill>
            </a:ext>
          </a:extLst>
        </p:spPr>
      </p:pic>
      <p:sp>
        <p:nvSpPr>
          <p:cNvPr id="207875" name="Rectangle 3"/>
          <p:cNvSpPr>
            <a:spLocks noGrp="1" noChangeArrowheads="1"/>
          </p:cNvSpPr>
          <p:nvPr>
            <p:ph type="title"/>
          </p:nvPr>
        </p:nvSpPr>
        <p:spPr/>
        <p:txBody>
          <a:bodyPr/>
          <a:lstStyle/>
          <a:p>
            <a:pPr eaLnBrk="1" hangingPunct="1">
              <a:defRPr/>
            </a:pPr>
            <a:r>
              <a:rPr lang="ar-EG" sz="8000" b="1" smtClean="0">
                <a:solidFill>
                  <a:srgbClr val="FFFF66"/>
                </a:solidFill>
                <a:cs typeface="Andalus" pitchFamily="2" charset="-78"/>
              </a:rPr>
              <a:t>النُطفة</a:t>
            </a:r>
            <a:endParaRPr lang="en-US" sz="8000" b="1" smtClean="0">
              <a:solidFill>
                <a:srgbClr val="FFFF66"/>
              </a:solidFill>
              <a:cs typeface="Andalus" pitchFamily="2" charset="-78"/>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07875"/>
                                        </p:tgtEl>
                                        <p:attrNameLst>
                                          <p:attrName>style.visibility</p:attrName>
                                        </p:attrNameLst>
                                      </p:cBhvr>
                                      <p:to>
                                        <p:strVal val="visible"/>
                                      </p:to>
                                    </p:set>
                                    <p:animEffect transition="in" filter="fade">
                                      <p:cBhvr>
                                        <p:cTn id="7" dur="768" decel="100000"/>
                                        <p:tgtEl>
                                          <p:spTgt spid="207875"/>
                                        </p:tgtEl>
                                      </p:cBhvr>
                                    </p:animEffect>
                                    <p:animScale>
                                      <p:cBhvr>
                                        <p:cTn id="8" dur="768" decel="100000"/>
                                        <p:tgtEl>
                                          <p:spTgt spid="207875"/>
                                        </p:tgtEl>
                                      </p:cBhvr>
                                      <p:from x="10000" y="10000"/>
                                      <p:to x="200000" y="450000"/>
                                    </p:animScale>
                                    <p:animScale>
                                      <p:cBhvr>
                                        <p:cTn id="9" dur="1230" accel="100000" fill="hold">
                                          <p:stCondLst>
                                            <p:cond delay="768"/>
                                          </p:stCondLst>
                                        </p:cTn>
                                        <p:tgtEl>
                                          <p:spTgt spid="207875"/>
                                        </p:tgtEl>
                                      </p:cBhvr>
                                      <p:from x="200000" y="450000"/>
                                      <p:to x="100000" y="100000"/>
                                    </p:animScale>
                                    <p:set>
                                      <p:cBhvr>
                                        <p:cTn id="10" dur="768" fill="hold"/>
                                        <p:tgtEl>
                                          <p:spTgt spid="207875"/>
                                        </p:tgtEl>
                                        <p:attrNameLst>
                                          <p:attrName>ppt_x</p:attrName>
                                        </p:attrNameLst>
                                      </p:cBhvr>
                                      <p:to>
                                        <p:strVal val="(0.5)"/>
                                      </p:to>
                                    </p:set>
                                    <p:anim from="(0.5)" to="(#ppt_x)" calcmode="lin" valueType="num">
                                      <p:cBhvr>
                                        <p:cTn id="11" dur="1230" accel="100000" fill="hold">
                                          <p:stCondLst>
                                            <p:cond delay="768"/>
                                          </p:stCondLst>
                                        </p:cTn>
                                        <p:tgtEl>
                                          <p:spTgt spid="207875"/>
                                        </p:tgtEl>
                                        <p:attrNameLst>
                                          <p:attrName>ppt_x</p:attrName>
                                        </p:attrNameLst>
                                      </p:cBhvr>
                                    </p:anim>
                                    <p:set>
                                      <p:cBhvr>
                                        <p:cTn id="12" dur="768" fill="hold"/>
                                        <p:tgtEl>
                                          <p:spTgt spid="207875"/>
                                        </p:tgtEl>
                                        <p:attrNameLst>
                                          <p:attrName>ppt_y</p:attrName>
                                        </p:attrNameLst>
                                      </p:cBhvr>
                                      <p:to>
                                        <p:strVal val="(#ppt_y+0.4)"/>
                                      </p:to>
                                    </p:set>
                                    <p:anim from="(#ppt_y+0.4)" to="(#ppt_y)" calcmode="lin" valueType="num">
                                      <p:cBhvr>
                                        <p:cTn id="13" dur="1230" accel="100000" fill="hold">
                                          <p:stCondLst>
                                            <p:cond delay="768"/>
                                          </p:stCondLst>
                                        </p:cTn>
                                        <p:tgtEl>
                                          <p:spTgt spid="20787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pPr eaLnBrk="1" hangingPunct="1">
              <a:defRPr/>
            </a:pPr>
            <a:r>
              <a:rPr lang="ar-SA" sz="6000" b="1" smtClean="0">
                <a:solidFill>
                  <a:schemeClr val="hlink"/>
                </a:solidFill>
                <a:cs typeface="Andalus" pitchFamily="2" charset="-78"/>
              </a:rPr>
              <a:t>الإستنساخ البشرى التوالدى حرام</a:t>
            </a:r>
            <a:r>
              <a:rPr lang="en-US" smtClean="0"/>
              <a:t> </a:t>
            </a:r>
          </a:p>
        </p:txBody>
      </p:sp>
      <p:sp>
        <p:nvSpPr>
          <p:cNvPr id="235523" name="Rectangle 3"/>
          <p:cNvSpPr>
            <a:spLocks noGrp="1" noChangeArrowheads="1"/>
          </p:cNvSpPr>
          <p:nvPr>
            <p:ph type="body" idx="1"/>
          </p:nvPr>
        </p:nvSpPr>
        <p:spPr>
          <a:xfrm>
            <a:off x="301625" y="1412875"/>
            <a:ext cx="8540750" cy="5184775"/>
          </a:xfrm>
        </p:spPr>
        <p:txBody>
          <a:bodyPr/>
          <a:lstStyle/>
          <a:p>
            <a:pPr eaLnBrk="1" hangingPunct="1">
              <a:buFont typeface="Wingdings" panose="05000000000000000000" pitchFamily="2" charset="2"/>
              <a:buNone/>
              <a:defRPr/>
            </a:pPr>
            <a:endParaRPr lang="ar-SA" sz="2800" smtClean="0"/>
          </a:p>
          <a:p>
            <a:pPr algn="r" eaLnBrk="1" hangingPunct="1">
              <a:defRPr/>
            </a:pPr>
            <a:r>
              <a:rPr lang="ar-SA" sz="3600" b="1" smtClean="0"/>
              <a:t>1- لا هوية للطفل المستنسخ.</a:t>
            </a:r>
          </a:p>
          <a:p>
            <a:pPr algn="r" eaLnBrk="1" hangingPunct="1">
              <a:defRPr/>
            </a:pPr>
            <a:r>
              <a:rPr lang="ar-SA" sz="3600" b="1" smtClean="0"/>
              <a:t>2- الإستنساخ البشرى التوالدى تعطيل لسنة الزواج.</a:t>
            </a:r>
          </a:p>
          <a:p>
            <a:pPr algn="r" eaLnBrk="1" hangingPunct="1">
              <a:defRPr/>
            </a:pPr>
            <a:r>
              <a:rPr lang="ar-SA" sz="3600" b="1" smtClean="0"/>
              <a:t>3- الإستنساخ البشرى التوالدى تعطيل لآيات قرآنية. </a:t>
            </a:r>
          </a:p>
          <a:p>
            <a:pPr algn="r" eaLnBrk="1" hangingPunct="1">
              <a:defRPr/>
            </a:pPr>
            <a:r>
              <a:rPr lang="ar-SA" sz="3600" b="1" smtClean="0"/>
              <a:t>4- لا نطفة مع الإستنساخ البشرى التوالدى. </a:t>
            </a:r>
          </a:p>
          <a:p>
            <a:pPr algn="r" eaLnBrk="1" hangingPunct="1">
              <a:defRPr/>
            </a:pPr>
            <a:r>
              <a:rPr lang="ar-SA" sz="3600" b="1" smtClean="0"/>
              <a:t>5- تشويه وقتل الأجنة حرام. </a:t>
            </a:r>
          </a:p>
          <a:p>
            <a:pPr algn="r" eaLnBrk="1" hangingPunct="1">
              <a:defRPr/>
            </a:pPr>
            <a:r>
              <a:rPr lang="ar-SA" sz="3600" b="1" smtClean="0"/>
              <a:t>6-الإستنساخ البشرى التوالدى مهزلة اجتماعية.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35522"/>
                                        </p:tgtEl>
                                        <p:attrNameLst>
                                          <p:attrName>style.visibility</p:attrName>
                                        </p:attrNameLst>
                                      </p:cBhvr>
                                      <p:to>
                                        <p:strVal val="visible"/>
                                      </p:to>
                                    </p:set>
                                    <p:animEffect transition="in" filter="fade">
                                      <p:cBhvr>
                                        <p:cTn id="7" dur="768" decel="100000"/>
                                        <p:tgtEl>
                                          <p:spTgt spid="235522"/>
                                        </p:tgtEl>
                                      </p:cBhvr>
                                    </p:animEffect>
                                    <p:animScale>
                                      <p:cBhvr>
                                        <p:cTn id="8" dur="768" decel="100000"/>
                                        <p:tgtEl>
                                          <p:spTgt spid="235522"/>
                                        </p:tgtEl>
                                      </p:cBhvr>
                                      <p:from x="10000" y="10000"/>
                                      <p:to x="200000" y="450000"/>
                                    </p:animScale>
                                    <p:animScale>
                                      <p:cBhvr>
                                        <p:cTn id="9" dur="1230" accel="100000" fill="hold">
                                          <p:stCondLst>
                                            <p:cond delay="768"/>
                                          </p:stCondLst>
                                        </p:cTn>
                                        <p:tgtEl>
                                          <p:spTgt spid="235522"/>
                                        </p:tgtEl>
                                      </p:cBhvr>
                                      <p:from x="200000" y="450000"/>
                                      <p:to x="100000" y="100000"/>
                                    </p:animScale>
                                    <p:set>
                                      <p:cBhvr>
                                        <p:cTn id="10" dur="768" fill="hold"/>
                                        <p:tgtEl>
                                          <p:spTgt spid="235522"/>
                                        </p:tgtEl>
                                        <p:attrNameLst>
                                          <p:attrName>ppt_x</p:attrName>
                                        </p:attrNameLst>
                                      </p:cBhvr>
                                      <p:to>
                                        <p:strVal val="(0.5)"/>
                                      </p:to>
                                    </p:set>
                                    <p:anim from="(0.5)" to="(#ppt_x)" calcmode="lin" valueType="num">
                                      <p:cBhvr>
                                        <p:cTn id="11" dur="1230" accel="100000" fill="hold">
                                          <p:stCondLst>
                                            <p:cond delay="768"/>
                                          </p:stCondLst>
                                        </p:cTn>
                                        <p:tgtEl>
                                          <p:spTgt spid="235522"/>
                                        </p:tgtEl>
                                        <p:attrNameLst>
                                          <p:attrName>ppt_x</p:attrName>
                                        </p:attrNameLst>
                                      </p:cBhvr>
                                    </p:anim>
                                    <p:set>
                                      <p:cBhvr>
                                        <p:cTn id="12" dur="768" fill="hold"/>
                                        <p:tgtEl>
                                          <p:spTgt spid="235522"/>
                                        </p:tgtEl>
                                        <p:attrNameLst>
                                          <p:attrName>ppt_y</p:attrName>
                                        </p:attrNameLst>
                                      </p:cBhvr>
                                      <p:to>
                                        <p:strVal val="(#ppt_y+0.4)"/>
                                      </p:to>
                                    </p:set>
                                    <p:anim from="(#ppt_y+0.4)" to="(#ppt_y)" calcmode="lin" valueType="num">
                                      <p:cBhvr>
                                        <p:cTn id="13" dur="1230" accel="100000" fill="hold">
                                          <p:stCondLst>
                                            <p:cond delay="768"/>
                                          </p:stCondLst>
                                        </p:cTn>
                                        <p:tgtEl>
                                          <p:spTgt spid="235522"/>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35523">
                                            <p:txEl>
                                              <p:pRg st="1" end="1"/>
                                            </p:txEl>
                                          </p:spTgt>
                                        </p:tgtEl>
                                        <p:attrNameLst>
                                          <p:attrName>style.visibility</p:attrName>
                                        </p:attrNameLst>
                                      </p:cBhvr>
                                      <p:to>
                                        <p:strVal val="visible"/>
                                      </p:to>
                                    </p:set>
                                    <p:anim calcmode="lin" valueType="num">
                                      <p:cBhvr>
                                        <p:cTn id="17" dur="500" fill="hold"/>
                                        <p:tgtEl>
                                          <p:spTgt spid="23552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235523">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235523">
                                            <p:txEl>
                                              <p:pRg st="1" end="1"/>
                                            </p:txEl>
                                          </p:spTgt>
                                        </p:tgtEl>
                                      </p:cBhvr>
                                    </p:animEffect>
                                  </p:childTnLst>
                                </p:cTn>
                              </p:par>
                            </p:childTnLst>
                          </p:cTn>
                        </p:par>
                        <p:par>
                          <p:cTn id="20" fill="hold" nodeType="afterGroup">
                            <p:stCondLst>
                              <p:cond delay="2498"/>
                            </p:stCondLst>
                            <p:childTnLst>
                              <p:par>
                                <p:cTn id="21" presetID="53" presetClass="entr" presetSubtype="0" fill="hold" grpId="0" nodeType="afterEffect">
                                  <p:stCondLst>
                                    <p:cond delay="0"/>
                                  </p:stCondLst>
                                  <p:childTnLst>
                                    <p:set>
                                      <p:cBhvr>
                                        <p:cTn id="22" dur="1" fill="hold">
                                          <p:stCondLst>
                                            <p:cond delay="0"/>
                                          </p:stCondLst>
                                        </p:cTn>
                                        <p:tgtEl>
                                          <p:spTgt spid="235523">
                                            <p:txEl>
                                              <p:pRg st="2" end="2"/>
                                            </p:txEl>
                                          </p:spTgt>
                                        </p:tgtEl>
                                        <p:attrNameLst>
                                          <p:attrName>style.visibility</p:attrName>
                                        </p:attrNameLst>
                                      </p:cBhvr>
                                      <p:to>
                                        <p:strVal val="visible"/>
                                      </p:to>
                                    </p:set>
                                    <p:anim calcmode="lin" valueType="num">
                                      <p:cBhvr>
                                        <p:cTn id="23" dur="500" fill="hold"/>
                                        <p:tgtEl>
                                          <p:spTgt spid="23552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35523">
                                            <p:txEl>
                                              <p:pRg st="2" end="2"/>
                                            </p:txEl>
                                          </p:spTgt>
                                        </p:tgtEl>
                                        <p:attrNameLst>
                                          <p:attrName>ppt_h</p:attrName>
                                        </p:attrNameLst>
                                      </p:cBhvr>
                                      <p:tavLst>
                                        <p:tav tm="0">
                                          <p:val>
                                            <p:fltVal val="0"/>
                                          </p:val>
                                        </p:tav>
                                        <p:tav tm="100000">
                                          <p:val>
                                            <p:strVal val="#ppt_h"/>
                                          </p:val>
                                        </p:tav>
                                      </p:tavLst>
                                    </p:anim>
                                    <p:animEffect transition="in" filter="fade">
                                      <p:cBhvr>
                                        <p:cTn id="25" dur="500"/>
                                        <p:tgtEl>
                                          <p:spTgt spid="235523">
                                            <p:txEl>
                                              <p:pRg st="2" end="2"/>
                                            </p:txEl>
                                          </p:spTgt>
                                        </p:tgtEl>
                                      </p:cBhvr>
                                    </p:animEffect>
                                  </p:childTnLst>
                                </p:cTn>
                              </p:par>
                            </p:childTnLst>
                          </p:cTn>
                        </p:par>
                        <p:par>
                          <p:cTn id="26" fill="hold" nodeType="afterGroup">
                            <p:stCondLst>
                              <p:cond delay="2998"/>
                            </p:stCondLst>
                            <p:childTnLst>
                              <p:par>
                                <p:cTn id="27" presetID="53" presetClass="entr" presetSubtype="0" fill="hold" grpId="0" nodeType="afterEffect">
                                  <p:stCondLst>
                                    <p:cond delay="0"/>
                                  </p:stCondLst>
                                  <p:childTnLst>
                                    <p:set>
                                      <p:cBhvr>
                                        <p:cTn id="28" dur="1" fill="hold">
                                          <p:stCondLst>
                                            <p:cond delay="0"/>
                                          </p:stCondLst>
                                        </p:cTn>
                                        <p:tgtEl>
                                          <p:spTgt spid="235523">
                                            <p:txEl>
                                              <p:pRg st="3" end="3"/>
                                            </p:txEl>
                                          </p:spTgt>
                                        </p:tgtEl>
                                        <p:attrNameLst>
                                          <p:attrName>style.visibility</p:attrName>
                                        </p:attrNameLst>
                                      </p:cBhvr>
                                      <p:to>
                                        <p:strVal val="visible"/>
                                      </p:to>
                                    </p:set>
                                    <p:anim calcmode="lin" valueType="num">
                                      <p:cBhvr>
                                        <p:cTn id="29" dur="500" fill="hold"/>
                                        <p:tgtEl>
                                          <p:spTgt spid="235523">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235523">
                                            <p:txEl>
                                              <p:pRg st="3" end="3"/>
                                            </p:txEl>
                                          </p:spTgt>
                                        </p:tgtEl>
                                        <p:attrNameLst>
                                          <p:attrName>ppt_h</p:attrName>
                                        </p:attrNameLst>
                                      </p:cBhvr>
                                      <p:tavLst>
                                        <p:tav tm="0">
                                          <p:val>
                                            <p:fltVal val="0"/>
                                          </p:val>
                                        </p:tav>
                                        <p:tav tm="100000">
                                          <p:val>
                                            <p:strVal val="#ppt_h"/>
                                          </p:val>
                                        </p:tav>
                                      </p:tavLst>
                                    </p:anim>
                                    <p:animEffect transition="in" filter="fade">
                                      <p:cBhvr>
                                        <p:cTn id="31" dur="500"/>
                                        <p:tgtEl>
                                          <p:spTgt spid="235523">
                                            <p:txEl>
                                              <p:pRg st="3" end="3"/>
                                            </p:txEl>
                                          </p:spTgt>
                                        </p:tgtEl>
                                      </p:cBhvr>
                                    </p:animEffect>
                                  </p:childTnLst>
                                </p:cTn>
                              </p:par>
                            </p:childTnLst>
                          </p:cTn>
                        </p:par>
                        <p:par>
                          <p:cTn id="32" fill="hold" nodeType="afterGroup">
                            <p:stCondLst>
                              <p:cond delay="3498"/>
                            </p:stCondLst>
                            <p:childTnLst>
                              <p:par>
                                <p:cTn id="33" presetID="53" presetClass="entr" presetSubtype="0" fill="hold" grpId="0" nodeType="afterEffect">
                                  <p:stCondLst>
                                    <p:cond delay="0"/>
                                  </p:stCondLst>
                                  <p:childTnLst>
                                    <p:set>
                                      <p:cBhvr>
                                        <p:cTn id="34" dur="1" fill="hold">
                                          <p:stCondLst>
                                            <p:cond delay="0"/>
                                          </p:stCondLst>
                                        </p:cTn>
                                        <p:tgtEl>
                                          <p:spTgt spid="235523">
                                            <p:txEl>
                                              <p:pRg st="4" end="4"/>
                                            </p:txEl>
                                          </p:spTgt>
                                        </p:tgtEl>
                                        <p:attrNameLst>
                                          <p:attrName>style.visibility</p:attrName>
                                        </p:attrNameLst>
                                      </p:cBhvr>
                                      <p:to>
                                        <p:strVal val="visible"/>
                                      </p:to>
                                    </p:set>
                                    <p:anim calcmode="lin" valueType="num">
                                      <p:cBhvr>
                                        <p:cTn id="35" dur="500" fill="hold"/>
                                        <p:tgtEl>
                                          <p:spTgt spid="23552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23552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235523">
                                            <p:txEl>
                                              <p:pRg st="4" end="4"/>
                                            </p:txEl>
                                          </p:spTgt>
                                        </p:tgtEl>
                                      </p:cBhvr>
                                    </p:animEffect>
                                  </p:childTnLst>
                                </p:cTn>
                              </p:par>
                            </p:childTnLst>
                          </p:cTn>
                        </p:par>
                        <p:par>
                          <p:cTn id="38" fill="hold" nodeType="afterGroup">
                            <p:stCondLst>
                              <p:cond delay="3998"/>
                            </p:stCondLst>
                            <p:childTnLst>
                              <p:par>
                                <p:cTn id="39" presetID="53" presetClass="entr" presetSubtype="0" fill="hold" grpId="0" nodeType="afterEffect">
                                  <p:stCondLst>
                                    <p:cond delay="0"/>
                                  </p:stCondLst>
                                  <p:childTnLst>
                                    <p:set>
                                      <p:cBhvr>
                                        <p:cTn id="40" dur="1" fill="hold">
                                          <p:stCondLst>
                                            <p:cond delay="0"/>
                                          </p:stCondLst>
                                        </p:cTn>
                                        <p:tgtEl>
                                          <p:spTgt spid="235523">
                                            <p:txEl>
                                              <p:pRg st="5" end="5"/>
                                            </p:txEl>
                                          </p:spTgt>
                                        </p:tgtEl>
                                        <p:attrNameLst>
                                          <p:attrName>style.visibility</p:attrName>
                                        </p:attrNameLst>
                                      </p:cBhvr>
                                      <p:to>
                                        <p:strVal val="visible"/>
                                      </p:to>
                                    </p:set>
                                    <p:anim calcmode="lin" valueType="num">
                                      <p:cBhvr>
                                        <p:cTn id="41" dur="500" fill="hold"/>
                                        <p:tgtEl>
                                          <p:spTgt spid="235523">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235523">
                                            <p:txEl>
                                              <p:pRg st="5" end="5"/>
                                            </p:txEl>
                                          </p:spTgt>
                                        </p:tgtEl>
                                        <p:attrNameLst>
                                          <p:attrName>ppt_h</p:attrName>
                                        </p:attrNameLst>
                                      </p:cBhvr>
                                      <p:tavLst>
                                        <p:tav tm="0">
                                          <p:val>
                                            <p:fltVal val="0"/>
                                          </p:val>
                                        </p:tav>
                                        <p:tav tm="100000">
                                          <p:val>
                                            <p:strVal val="#ppt_h"/>
                                          </p:val>
                                        </p:tav>
                                      </p:tavLst>
                                    </p:anim>
                                    <p:animEffect transition="in" filter="fade">
                                      <p:cBhvr>
                                        <p:cTn id="43" dur="500"/>
                                        <p:tgtEl>
                                          <p:spTgt spid="235523">
                                            <p:txEl>
                                              <p:pRg st="5" end="5"/>
                                            </p:txEl>
                                          </p:spTgt>
                                        </p:tgtEl>
                                      </p:cBhvr>
                                    </p:animEffect>
                                  </p:childTnLst>
                                </p:cTn>
                              </p:par>
                            </p:childTnLst>
                          </p:cTn>
                        </p:par>
                        <p:par>
                          <p:cTn id="44" fill="hold" nodeType="afterGroup">
                            <p:stCondLst>
                              <p:cond delay="4498"/>
                            </p:stCondLst>
                            <p:childTnLst>
                              <p:par>
                                <p:cTn id="45" presetID="53" presetClass="entr" presetSubtype="0" fill="hold" grpId="0" nodeType="afterEffect">
                                  <p:stCondLst>
                                    <p:cond delay="0"/>
                                  </p:stCondLst>
                                  <p:childTnLst>
                                    <p:set>
                                      <p:cBhvr>
                                        <p:cTn id="46" dur="1" fill="hold">
                                          <p:stCondLst>
                                            <p:cond delay="0"/>
                                          </p:stCondLst>
                                        </p:cTn>
                                        <p:tgtEl>
                                          <p:spTgt spid="235523">
                                            <p:txEl>
                                              <p:pRg st="6" end="6"/>
                                            </p:txEl>
                                          </p:spTgt>
                                        </p:tgtEl>
                                        <p:attrNameLst>
                                          <p:attrName>style.visibility</p:attrName>
                                        </p:attrNameLst>
                                      </p:cBhvr>
                                      <p:to>
                                        <p:strVal val="visible"/>
                                      </p:to>
                                    </p:set>
                                    <p:anim calcmode="lin" valueType="num">
                                      <p:cBhvr>
                                        <p:cTn id="47" dur="500" fill="hold"/>
                                        <p:tgtEl>
                                          <p:spTgt spid="235523">
                                            <p:txEl>
                                              <p:pRg st="6" end="6"/>
                                            </p:txEl>
                                          </p:spTgt>
                                        </p:tgtEl>
                                        <p:attrNameLst>
                                          <p:attrName>ppt_w</p:attrName>
                                        </p:attrNameLst>
                                      </p:cBhvr>
                                      <p:tavLst>
                                        <p:tav tm="0">
                                          <p:val>
                                            <p:fltVal val="0"/>
                                          </p:val>
                                        </p:tav>
                                        <p:tav tm="100000">
                                          <p:val>
                                            <p:strVal val="#ppt_w"/>
                                          </p:val>
                                        </p:tav>
                                      </p:tavLst>
                                    </p:anim>
                                    <p:anim calcmode="lin" valueType="num">
                                      <p:cBhvr>
                                        <p:cTn id="48" dur="500" fill="hold"/>
                                        <p:tgtEl>
                                          <p:spTgt spid="235523">
                                            <p:txEl>
                                              <p:pRg st="6" end="6"/>
                                            </p:txEl>
                                          </p:spTgt>
                                        </p:tgtEl>
                                        <p:attrNameLst>
                                          <p:attrName>ppt_h</p:attrName>
                                        </p:attrNameLst>
                                      </p:cBhvr>
                                      <p:tavLst>
                                        <p:tav tm="0">
                                          <p:val>
                                            <p:fltVal val="0"/>
                                          </p:val>
                                        </p:tav>
                                        <p:tav tm="100000">
                                          <p:val>
                                            <p:strVal val="#ppt_h"/>
                                          </p:val>
                                        </p:tav>
                                      </p:tavLst>
                                    </p:anim>
                                    <p:animEffect transition="in" filter="fade">
                                      <p:cBhvr>
                                        <p:cTn id="49" dur="500"/>
                                        <p:tgtEl>
                                          <p:spTgt spid="2355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2" grpId="0"/>
      <p:bldP spid="235523"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pPr eaLnBrk="1" hangingPunct="1">
              <a:defRPr/>
            </a:pPr>
            <a:r>
              <a:rPr lang="ar-EG" sz="5400" b="1" smtClean="0">
                <a:solidFill>
                  <a:schemeClr val="hlink"/>
                </a:solidFill>
                <a:cs typeface="Andalus" pitchFamily="2" charset="-78"/>
              </a:rPr>
              <a:t>تابع </a:t>
            </a:r>
            <a:r>
              <a:rPr lang="ar-SA" sz="5400" b="1" smtClean="0">
                <a:solidFill>
                  <a:schemeClr val="hlink"/>
                </a:solidFill>
                <a:cs typeface="Andalus" pitchFamily="2" charset="-78"/>
              </a:rPr>
              <a:t>الإستنساخ البشرى التوالدى حرام</a:t>
            </a:r>
            <a:endParaRPr lang="en-US" sz="5400" b="1" smtClean="0">
              <a:solidFill>
                <a:schemeClr val="hlink"/>
              </a:solidFill>
              <a:cs typeface="Andalus" pitchFamily="2" charset="-78"/>
            </a:endParaRPr>
          </a:p>
        </p:txBody>
      </p:sp>
      <p:sp>
        <p:nvSpPr>
          <p:cNvPr id="236547" name="Rectangle 3"/>
          <p:cNvSpPr>
            <a:spLocks noGrp="1" noChangeArrowheads="1"/>
          </p:cNvSpPr>
          <p:nvPr>
            <p:ph type="body" idx="1"/>
          </p:nvPr>
        </p:nvSpPr>
        <p:spPr/>
        <p:txBody>
          <a:bodyPr/>
          <a:lstStyle/>
          <a:p>
            <a:pPr algn="r" eaLnBrk="1" hangingPunct="1">
              <a:lnSpc>
                <a:spcPct val="80000"/>
              </a:lnSpc>
              <a:defRPr/>
            </a:pPr>
            <a:r>
              <a:rPr lang="ar-SA" sz="3600" b="1" smtClean="0"/>
              <a:t>7- الإستنساخ البشرى التوالدى قضاء على التمايز. </a:t>
            </a:r>
          </a:p>
          <a:p>
            <a:pPr algn="r" eaLnBrk="1" hangingPunct="1">
              <a:lnSpc>
                <a:spcPct val="80000"/>
              </a:lnSpc>
              <a:defRPr/>
            </a:pPr>
            <a:r>
              <a:rPr lang="ar-SA" sz="3600" b="1" smtClean="0"/>
              <a:t>8- الإستنساخ البشرى التوالدى رِق مُقنّع.</a:t>
            </a:r>
          </a:p>
          <a:p>
            <a:pPr algn="r" eaLnBrk="1" hangingPunct="1">
              <a:lnSpc>
                <a:spcPct val="80000"/>
              </a:lnSpc>
              <a:defRPr/>
            </a:pPr>
            <a:r>
              <a:rPr lang="ar-SA" sz="3600" b="1" smtClean="0"/>
              <a:t>9- لا خلود مع الإستنساخ.</a:t>
            </a:r>
          </a:p>
          <a:p>
            <a:pPr algn="r" eaLnBrk="1" hangingPunct="1">
              <a:lnSpc>
                <a:spcPct val="80000"/>
              </a:lnSpc>
              <a:defRPr/>
            </a:pPr>
            <a:r>
              <a:rPr lang="ar-SA" sz="3600" b="1" smtClean="0"/>
              <a:t>10- الإستنساخ البشرى التوالدى رِدَّة عن التقويم </a:t>
            </a:r>
            <a:r>
              <a:rPr lang="ar-EG" sz="3600" b="1" smtClean="0"/>
              <a:t>      </a:t>
            </a:r>
            <a:r>
              <a:rPr lang="ar-SA" sz="3600" b="1" smtClean="0"/>
              <a:t>الحسن.</a:t>
            </a:r>
          </a:p>
          <a:p>
            <a:pPr algn="r" eaLnBrk="1" hangingPunct="1">
              <a:lnSpc>
                <a:spcPct val="80000"/>
              </a:lnSpc>
              <a:defRPr/>
            </a:pPr>
            <a:r>
              <a:rPr lang="ar-SA" sz="3600" b="1" smtClean="0"/>
              <a:t>11- الإستنساخ البشرى التوالدى إعلاء للعرقية والعنصرية . </a:t>
            </a:r>
          </a:p>
          <a:p>
            <a:pPr algn="r" eaLnBrk="1" hangingPunct="1">
              <a:lnSpc>
                <a:spcPct val="80000"/>
              </a:lnSpc>
              <a:defRPr/>
            </a:pPr>
            <a:r>
              <a:rPr lang="ar-SA" sz="3600" b="1" smtClean="0"/>
              <a:t>12- الإستنساخ البشرى التوالدى ليس خلقا جديداً. </a:t>
            </a:r>
            <a:endParaRPr lang="en-US" sz="3600" b="1" smtClean="0"/>
          </a:p>
          <a:p>
            <a:pPr eaLnBrk="1" hangingPunct="1">
              <a:lnSpc>
                <a:spcPct val="80000"/>
              </a:lnSpc>
              <a:defRPr/>
            </a:pPr>
            <a:endParaRPr lang="en-US" sz="280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36546"/>
                                        </p:tgtEl>
                                        <p:attrNameLst>
                                          <p:attrName>style.visibility</p:attrName>
                                        </p:attrNameLst>
                                      </p:cBhvr>
                                      <p:to>
                                        <p:strVal val="visible"/>
                                      </p:to>
                                    </p:set>
                                    <p:animEffect transition="in" filter="fade">
                                      <p:cBhvr>
                                        <p:cTn id="7" dur="768" decel="100000"/>
                                        <p:tgtEl>
                                          <p:spTgt spid="236546"/>
                                        </p:tgtEl>
                                      </p:cBhvr>
                                    </p:animEffect>
                                    <p:animScale>
                                      <p:cBhvr>
                                        <p:cTn id="8" dur="768" decel="100000"/>
                                        <p:tgtEl>
                                          <p:spTgt spid="236546"/>
                                        </p:tgtEl>
                                      </p:cBhvr>
                                      <p:from x="10000" y="10000"/>
                                      <p:to x="200000" y="450000"/>
                                    </p:animScale>
                                    <p:animScale>
                                      <p:cBhvr>
                                        <p:cTn id="9" dur="1230" accel="100000" fill="hold">
                                          <p:stCondLst>
                                            <p:cond delay="768"/>
                                          </p:stCondLst>
                                        </p:cTn>
                                        <p:tgtEl>
                                          <p:spTgt spid="236546"/>
                                        </p:tgtEl>
                                      </p:cBhvr>
                                      <p:from x="200000" y="450000"/>
                                      <p:to x="100000" y="100000"/>
                                    </p:animScale>
                                    <p:set>
                                      <p:cBhvr>
                                        <p:cTn id="10" dur="768" fill="hold"/>
                                        <p:tgtEl>
                                          <p:spTgt spid="236546"/>
                                        </p:tgtEl>
                                        <p:attrNameLst>
                                          <p:attrName>ppt_x</p:attrName>
                                        </p:attrNameLst>
                                      </p:cBhvr>
                                      <p:to>
                                        <p:strVal val="(0.5)"/>
                                      </p:to>
                                    </p:set>
                                    <p:anim from="(0.5)" to="(#ppt_x)" calcmode="lin" valueType="num">
                                      <p:cBhvr>
                                        <p:cTn id="11" dur="1230" accel="100000" fill="hold">
                                          <p:stCondLst>
                                            <p:cond delay="768"/>
                                          </p:stCondLst>
                                        </p:cTn>
                                        <p:tgtEl>
                                          <p:spTgt spid="236546"/>
                                        </p:tgtEl>
                                        <p:attrNameLst>
                                          <p:attrName>ppt_x</p:attrName>
                                        </p:attrNameLst>
                                      </p:cBhvr>
                                    </p:anim>
                                    <p:set>
                                      <p:cBhvr>
                                        <p:cTn id="12" dur="768" fill="hold"/>
                                        <p:tgtEl>
                                          <p:spTgt spid="236546"/>
                                        </p:tgtEl>
                                        <p:attrNameLst>
                                          <p:attrName>ppt_y</p:attrName>
                                        </p:attrNameLst>
                                      </p:cBhvr>
                                      <p:to>
                                        <p:strVal val="(#ppt_y+0.4)"/>
                                      </p:to>
                                    </p:set>
                                    <p:anim from="(#ppt_y+0.4)" to="(#ppt_y)" calcmode="lin" valueType="num">
                                      <p:cBhvr>
                                        <p:cTn id="13" dur="1230" accel="100000" fill="hold">
                                          <p:stCondLst>
                                            <p:cond delay="768"/>
                                          </p:stCondLst>
                                        </p:cTn>
                                        <p:tgtEl>
                                          <p:spTgt spid="236546"/>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36547">
                                            <p:txEl>
                                              <p:pRg st="0" end="0"/>
                                            </p:txEl>
                                          </p:spTgt>
                                        </p:tgtEl>
                                        <p:attrNameLst>
                                          <p:attrName>style.visibility</p:attrName>
                                        </p:attrNameLst>
                                      </p:cBhvr>
                                      <p:to>
                                        <p:strVal val="visible"/>
                                      </p:to>
                                    </p:set>
                                    <p:anim calcmode="lin" valueType="num">
                                      <p:cBhvr>
                                        <p:cTn id="17" dur="500" fill="hold"/>
                                        <p:tgtEl>
                                          <p:spTgt spid="236547">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36547">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36547">
                                            <p:txEl>
                                              <p:pRg st="0" end="0"/>
                                            </p:txEl>
                                          </p:spTgt>
                                        </p:tgtEl>
                                      </p:cBhvr>
                                    </p:animEffect>
                                  </p:childTnLst>
                                </p:cTn>
                              </p:par>
                            </p:childTnLst>
                          </p:cTn>
                        </p:par>
                        <p:par>
                          <p:cTn id="20" fill="hold" nodeType="afterGroup">
                            <p:stCondLst>
                              <p:cond delay="2498"/>
                            </p:stCondLst>
                            <p:childTnLst>
                              <p:par>
                                <p:cTn id="21" presetID="53" presetClass="entr" presetSubtype="0" fill="hold" grpId="0" nodeType="afterEffect">
                                  <p:stCondLst>
                                    <p:cond delay="0"/>
                                  </p:stCondLst>
                                  <p:childTnLst>
                                    <p:set>
                                      <p:cBhvr>
                                        <p:cTn id="22" dur="1" fill="hold">
                                          <p:stCondLst>
                                            <p:cond delay="0"/>
                                          </p:stCondLst>
                                        </p:cTn>
                                        <p:tgtEl>
                                          <p:spTgt spid="236547">
                                            <p:txEl>
                                              <p:pRg st="1" end="1"/>
                                            </p:txEl>
                                          </p:spTgt>
                                        </p:tgtEl>
                                        <p:attrNameLst>
                                          <p:attrName>style.visibility</p:attrName>
                                        </p:attrNameLst>
                                      </p:cBhvr>
                                      <p:to>
                                        <p:strVal val="visible"/>
                                      </p:to>
                                    </p:set>
                                    <p:anim calcmode="lin" valueType="num">
                                      <p:cBhvr>
                                        <p:cTn id="23" dur="500" fill="hold"/>
                                        <p:tgtEl>
                                          <p:spTgt spid="236547">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236547">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236547">
                                            <p:txEl>
                                              <p:pRg st="1" end="1"/>
                                            </p:txEl>
                                          </p:spTgt>
                                        </p:tgtEl>
                                      </p:cBhvr>
                                    </p:animEffect>
                                  </p:childTnLst>
                                </p:cTn>
                              </p:par>
                            </p:childTnLst>
                          </p:cTn>
                        </p:par>
                        <p:par>
                          <p:cTn id="26" fill="hold" nodeType="afterGroup">
                            <p:stCondLst>
                              <p:cond delay="2998"/>
                            </p:stCondLst>
                            <p:childTnLst>
                              <p:par>
                                <p:cTn id="27" presetID="53" presetClass="entr" presetSubtype="0" fill="hold" grpId="0" nodeType="afterEffect">
                                  <p:stCondLst>
                                    <p:cond delay="0"/>
                                  </p:stCondLst>
                                  <p:childTnLst>
                                    <p:set>
                                      <p:cBhvr>
                                        <p:cTn id="28" dur="1" fill="hold">
                                          <p:stCondLst>
                                            <p:cond delay="0"/>
                                          </p:stCondLst>
                                        </p:cTn>
                                        <p:tgtEl>
                                          <p:spTgt spid="236547">
                                            <p:txEl>
                                              <p:pRg st="2" end="2"/>
                                            </p:txEl>
                                          </p:spTgt>
                                        </p:tgtEl>
                                        <p:attrNameLst>
                                          <p:attrName>style.visibility</p:attrName>
                                        </p:attrNameLst>
                                      </p:cBhvr>
                                      <p:to>
                                        <p:strVal val="visible"/>
                                      </p:to>
                                    </p:set>
                                    <p:anim calcmode="lin" valueType="num">
                                      <p:cBhvr>
                                        <p:cTn id="29" dur="500" fill="hold"/>
                                        <p:tgtEl>
                                          <p:spTgt spid="236547">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236547">
                                            <p:txEl>
                                              <p:pRg st="2" end="2"/>
                                            </p:txEl>
                                          </p:spTgt>
                                        </p:tgtEl>
                                        <p:attrNameLst>
                                          <p:attrName>ppt_h</p:attrName>
                                        </p:attrNameLst>
                                      </p:cBhvr>
                                      <p:tavLst>
                                        <p:tav tm="0">
                                          <p:val>
                                            <p:fltVal val="0"/>
                                          </p:val>
                                        </p:tav>
                                        <p:tav tm="100000">
                                          <p:val>
                                            <p:strVal val="#ppt_h"/>
                                          </p:val>
                                        </p:tav>
                                      </p:tavLst>
                                    </p:anim>
                                    <p:animEffect transition="in" filter="fade">
                                      <p:cBhvr>
                                        <p:cTn id="31" dur="500"/>
                                        <p:tgtEl>
                                          <p:spTgt spid="236547">
                                            <p:txEl>
                                              <p:pRg st="2" end="2"/>
                                            </p:txEl>
                                          </p:spTgt>
                                        </p:tgtEl>
                                      </p:cBhvr>
                                    </p:animEffect>
                                  </p:childTnLst>
                                </p:cTn>
                              </p:par>
                            </p:childTnLst>
                          </p:cTn>
                        </p:par>
                        <p:par>
                          <p:cTn id="32" fill="hold" nodeType="afterGroup">
                            <p:stCondLst>
                              <p:cond delay="3498"/>
                            </p:stCondLst>
                            <p:childTnLst>
                              <p:par>
                                <p:cTn id="33" presetID="53" presetClass="entr" presetSubtype="0" fill="hold" grpId="0" nodeType="afterEffect">
                                  <p:stCondLst>
                                    <p:cond delay="0"/>
                                  </p:stCondLst>
                                  <p:childTnLst>
                                    <p:set>
                                      <p:cBhvr>
                                        <p:cTn id="34" dur="1" fill="hold">
                                          <p:stCondLst>
                                            <p:cond delay="0"/>
                                          </p:stCondLst>
                                        </p:cTn>
                                        <p:tgtEl>
                                          <p:spTgt spid="236547">
                                            <p:txEl>
                                              <p:pRg st="3" end="3"/>
                                            </p:txEl>
                                          </p:spTgt>
                                        </p:tgtEl>
                                        <p:attrNameLst>
                                          <p:attrName>style.visibility</p:attrName>
                                        </p:attrNameLst>
                                      </p:cBhvr>
                                      <p:to>
                                        <p:strVal val="visible"/>
                                      </p:to>
                                    </p:set>
                                    <p:anim calcmode="lin" valueType="num">
                                      <p:cBhvr>
                                        <p:cTn id="35" dur="500" fill="hold"/>
                                        <p:tgtEl>
                                          <p:spTgt spid="236547">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236547">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236547">
                                            <p:txEl>
                                              <p:pRg st="3" end="3"/>
                                            </p:txEl>
                                          </p:spTgt>
                                        </p:tgtEl>
                                      </p:cBhvr>
                                    </p:animEffect>
                                  </p:childTnLst>
                                </p:cTn>
                              </p:par>
                            </p:childTnLst>
                          </p:cTn>
                        </p:par>
                        <p:par>
                          <p:cTn id="38" fill="hold" nodeType="afterGroup">
                            <p:stCondLst>
                              <p:cond delay="3998"/>
                            </p:stCondLst>
                            <p:childTnLst>
                              <p:par>
                                <p:cTn id="39" presetID="53" presetClass="entr" presetSubtype="0" fill="hold" grpId="0" nodeType="afterEffect">
                                  <p:stCondLst>
                                    <p:cond delay="0"/>
                                  </p:stCondLst>
                                  <p:childTnLst>
                                    <p:set>
                                      <p:cBhvr>
                                        <p:cTn id="40" dur="1" fill="hold">
                                          <p:stCondLst>
                                            <p:cond delay="0"/>
                                          </p:stCondLst>
                                        </p:cTn>
                                        <p:tgtEl>
                                          <p:spTgt spid="236547">
                                            <p:txEl>
                                              <p:pRg st="4" end="4"/>
                                            </p:txEl>
                                          </p:spTgt>
                                        </p:tgtEl>
                                        <p:attrNameLst>
                                          <p:attrName>style.visibility</p:attrName>
                                        </p:attrNameLst>
                                      </p:cBhvr>
                                      <p:to>
                                        <p:strVal val="visible"/>
                                      </p:to>
                                    </p:set>
                                    <p:anim calcmode="lin" valueType="num">
                                      <p:cBhvr>
                                        <p:cTn id="41" dur="500" fill="hold"/>
                                        <p:tgtEl>
                                          <p:spTgt spid="236547">
                                            <p:txEl>
                                              <p:pRg st="4" end="4"/>
                                            </p:txEl>
                                          </p:spTgt>
                                        </p:tgtEl>
                                        <p:attrNameLst>
                                          <p:attrName>ppt_w</p:attrName>
                                        </p:attrNameLst>
                                      </p:cBhvr>
                                      <p:tavLst>
                                        <p:tav tm="0">
                                          <p:val>
                                            <p:fltVal val="0"/>
                                          </p:val>
                                        </p:tav>
                                        <p:tav tm="100000">
                                          <p:val>
                                            <p:strVal val="#ppt_w"/>
                                          </p:val>
                                        </p:tav>
                                      </p:tavLst>
                                    </p:anim>
                                    <p:anim calcmode="lin" valueType="num">
                                      <p:cBhvr>
                                        <p:cTn id="42" dur="500" fill="hold"/>
                                        <p:tgtEl>
                                          <p:spTgt spid="236547">
                                            <p:txEl>
                                              <p:pRg st="4" end="4"/>
                                            </p:txEl>
                                          </p:spTgt>
                                        </p:tgtEl>
                                        <p:attrNameLst>
                                          <p:attrName>ppt_h</p:attrName>
                                        </p:attrNameLst>
                                      </p:cBhvr>
                                      <p:tavLst>
                                        <p:tav tm="0">
                                          <p:val>
                                            <p:fltVal val="0"/>
                                          </p:val>
                                        </p:tav>
                                        <p:tav tm="100000">
                                          <p:val>
                                            <p:strVal val="#ppt_h"/>
                                          </p:val>
                                        </p:tav>
                                      </p:tavLst>
                                    </p:anim>
                                    <p:animEffect transition="in" filter="fade">
                                      <p:cBhvr>
                                        <p:cTn id="43" dur="500"/>
                                        <p:tgtEl>
                                          <p:spTgt spid="236547">
                                            <p:txEl>
                                              <p:pRg st="4" end="4"/>
                                            </p:txEl>
                                          </p:spTgt>
                                        </p:tgtEl>
                                      </p:cBhvr>
                                    </p:animEffect>
                                  </p:childTnLst>
                                </p:cTn>
                              </p:par>
                            </p:childTnLst>
                          </p:cTn>
                        </p:par>
                        <p:par>
                          <p:cTn id="44" fill="hold" nodeType="afterGroup">
                            <p:stCondLst>
                              <p:cond delay="4498"/>
                            </p:stCondLst>
                            <p:childTnLst>
                              <p:par>
                                <p:cTn id="45" presetID="53" presetClass="entr" presetSubtype="0" fill="hold" grpId="0" nodeType="afterEffect">
                                  <p:stCondLst>
                                    <p:cond delay="0"/>
                                  </p:stCondLst>
                                  <p:childTnLst>
                                    <p:set>
                                      <p:cBhvr>
                                        <p:cTn id="46" dur="1" fill="hold">
                                          <p:stCondLst>
                                            <p:cond delay="0"/>
                                          </p:stCondLst>
                                        </p:cTn>
                                        <p:tgtEl>
                                          <p:spTgt spid="236547">
                                            <p:txEl>
                                              <p:pRg st="5" end="5"/>
                                            </p:txEl>
                                          </p:spTgt>
                                        </p:tgtEl>
                                        <p:attrNameLst>
                                          <p:attrName>style.visibility</p:attrName>
                                        </p:attrNameLst>
                                      </p:cBhvr>
                                      <p:to>
                                        <p:strVal val="visible"/>
                                      </p:to>
                                    </p:set>
                                    <p:anim calcmode="lin" valueType="num">
                                      <p:cBhvr>
                                        <p:cTn id="47" dur="500" fill="hold"/>
                                        <p:tgtEl>
                                          <p:spTgt spid="236547">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236547">
                                            <p:txEl>
                                              <p:pRg st="5" end="5"/>
                                            </p:txEl>
                                          </p:spTgt>
                                        </p:tgtEl>
                                        <p:attrNameLst>
                                          <p:attrName>ppt_h</p:attrName>
                                        </p:attrNameLst>
                                      </p:cBhvr>
                                      <p:tavLst>
                                        <p:tav tm="0">
                                          <p:val>
                                            <p:fltVal val="0"/>
                                          </p:val>
                                        </p:tav>
                                        <p:tav tm="100000">
                                          <p:val>
                                            <p:strVal val="#ppt_h"/>
                                          </p:val>
                                        </p:tav>
                                      </p:tavLst>
                                    </p:anim>
                                    <p:animEffect transition="in" filter="fade">
                                      <p:cBhvr>
                                        <p:cTn id="49" dur="500"/>
                                        <p:tgtEl>
                                          <p:spTgt spid="2365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6" grpId="0"/>
      <p:bldP spid="23654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lstStyle/>
          <a:p>
            <a:pPr eaLnBrk="1" hangingPunct="1">
              <a:defRPr/>
            </a:pPr>
            <a:endParaRPr lang="ar-EG" smtClean="0"/>
          </a:p>
        </p:txBody>
      </p:sp>
      <p:pic>
        <p:nvPicPr>
          <p:cNvPr id="36867" name="Picture 3" descr="الخلايا الداخلية"/>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p:txBody>
          <a:bodyPr/>
          <a:lstStyle/>
          <a:p>
            <a:pPr eaLnBrk="1" hangingPunct="1">
              <a:defRPr/>
            </a:pPr>
            <a:endParaRPr lang="ar-EG" smtClean="0"/>
          </a:p>
        </p:txBody>
      </p:sp>
      <p:pic>
        <p:nvPicPr>
          <p:cNvPr id="37891" name="Picture 3" descr="الخلايا الجذعية"/>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pPr eaLnBrk="1" hangingPunct="1">
              <a:defRPr/>
            </a:pPr>
            <a:endParaRPr lang="ar-EG" smtClean="0"/>
          </a:p>
        </p:txBody>
      </p:sp>
      <p:pic>
        <p:nvPicPr>
          <p:cNvPr id="38915" name="Picture 3" descr="الاستنساخ العلاجى"/>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pPr eaLnBrk="1" hangingPunct="1">
              <a:defRPr/>
            </a:pPr>
            <a:endParaRPr lang="ar-EG" smtClean="0"/>
          </a:p>
        </p:txBody>
      </p:sp>
      <p:pic>
        <p:nvPicPr>
          <p:cNvPr id="39939" name="Picture 3" descr="scan0009"/>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pPr eaLnBrk="1" hangingPunct="1">
              <a:defRPr/>
            </a:pPr>
            <a:endParaRPr lang="ar-EG" smtClean="0"/>
          </a:p>
        </p:txBody>
      </p:sp>
      <p:graphicFrame>
        <p:nvGraphicFramePr>
          <p:cNvPr id="40963" name="Object 3"/>
          <p:cNvGraphicFramePr>
            <a:graphicFrameLocks noGrp="1" noChangeAspect="1"/>
          </p:cNvGraphicFramePr>
          <p:nvPr>
            <p:ph idx="1"/>
          </p:nvPr>
        </p:nvGraphicFramePr>
        <p:xfrm>
          <a:off x="755650" y="2168525"/>
          <a:ext cx="7416800" cy="3567113"/>
        </p:xfrm>
        <a:graphic>
          <a:graphicData uri="http://schemas.openxmlformats.org/presentationml/2006/ole">
            <mc:AlternateContent xmlns:mc="http://schemas.openxmlformats.org/markup-compatibility/2006">
              <mc:Choice xmlns:v="urn:schemas-microsoft-com:vml" Requires="v">
                <p:oleObj spid="_x0000_s40965" name="Image" r:id="rId3" imgW="6487681" imgH="2254001" progId="Photoshop.Image.7">
                  <p:embed/>
                </p:oleObj>
              </mc:Choice>
              <mc:Fallback>
                <p:oleObj name="Image" r:id="rId3" imgW="6487681" imgH="2254001" progId="Photoshop.Image.7">
                  <p:embed/>
                  <p:pic>
                    <p:nvPicPr>
                      <p:cNvPr id="0" name="Object 3"/>
                      <p:cNvPicPr>
                        <a:picLocks noChangeAspect="1" noChangeArrowheads="1"/>
                      </p:cNvPicPr>
                      <p:nvPr/>
                    </p:nvPicPr>
                    <p:blipFill>
                      <a:blip r:embed="rId4">
                        <a:lum bright="-6000" contrast="12000"/>
                        <a:extLst>
                          <a:ext uri="{28A0092B-C50C-407E-A947-70E740481C1C}">
                            <a14:useLocalDpi xmlns:a14="http://schemas.microsoft.com/office/drawing/2010/main" val="0"/>
                          </a:ext>
                        </a:extLst>
                      </a:blip>
                      <a:srcRect/>
                      <a:stretch>
                        <a:fillRect/>
                      </a:stretch>
                    </p:blipFill>
                    <p:spPr bwMode="auto">
                      <a:xfrm>
                        <a:off x="755650" y="2168525"/>
                        <a:ext cx="7416800" cy="3567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pPr eaLnBrk="1" hangingPunct="1">
              <a:defRPr/>
            </a:pPr>
            <a:endParaRPr lang="ar-EG" smtClean="0"/>
          </a:p>
        </p:txBody>
      </p:sp>
      <p:graphicFrame>
        <p:nvGraphicFramePr>
          <p:cNvPr id="41987" name="Object 3"/>
          <p:cNvGraphicFramePr>
            <a:graphicFrameLocks noGrp="1" noChangeAspect="1"/>
          </p:cNvGraphicFramePr>
          <p:nvPr>
            <p:ph idx="1"/>
          </p:nvPr>
        </p:nvGraphicFramePr>
        <p:xfrm>
          <a:off x="1619250" y="1692275"/>
          <a:ext cx="5976938" cy="3513138"/>
        </p:xfrm>
        <a:graphic>
          <a:graphicData uri="http://schemas.openxmlformats.org/presentationml/2006/ole">
            <mc:AlternateContent xmlns:mc="http://schemas.openxmlformats.org/markup-compatibility/2006">
              <mc:Choice xmlns:v="urn:schemas-microsoft-com:vml" Requires="v">
                <p:oleObj spid="_x0000_s41989" name="Image" r:id="rId3" imgW="4132571" imgH="2432309" progId="Photoshop.Image.7">
                  <p:embed/>
                </p:oleObj>
              </mc:Choice>
              <mc:Fallback>
                <p:oleObj name="Image" r:id="rId3" imgW="4132571" imgH="2432309" progId="Photoshop.Image.7">
                  <p:embed/>
                  <p:pic>
                    <p:nvPicPr>
                      <p:cNvPr id="0" name="Object 3"/>
                      <p:cNvPicPr>
                        <a:picLocks noChangeAspect="1" noChangeArrowheads="1"/>
                      </p:cNvPicPr>
                      <p:nvPr/>
                    </p:nvPicPr>
                    <p:blipFill>
                      <a:blip r:embed="rId4">
                        <a:lum bright="-6000" contrast="12000"/>
                        <a:extLst>
                          <a:ext uri="{28A0092B-C50C-407E-A947-70E740481C1C}">
                            <a14:useLocalDpi xmlns:a14="http://schemas.microsoft.com/office/drawing/2010/main" val="0"/>
                          </a:ext>
                        </a:extLst>
                      </a:blip>
                      <a:srcRect/>
                      <a:stretch>
                        <a:fillRect/>
                      </a:stretch>
                    </p:blipFill>
                    <p:spPr bwMode="auto">
                      <a:xfrm>
                        <a:off x="1619250" y="1692275"/>
                        <a:ext cx="5976938" cy="3513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lstStyle/>
          <a:p>
            <a:pPr eaLnBrk="1" hangingPunct="1">
              <a:defRPr/>
            </a:pPr>
            <a:endParaRPr lang="ar-EG" smtClean="0"/>
          </a:p>
        </p:txBody>
      </p:sp>
      <p:graphicFrame>
        <p:nvGraphicFramePr>
          <p:cNvPr id="43011" name="Object 3"/>
          <p:cNvGraphicFramePr>
            <a:graphicFrameLocks noGrp="1" noChangeAspect="1"/>
          </p:cNvGraphicFramePr>
          <p:nvPr>
            <p:ph sz="half" idx="1"/>
          </p:nvPr>
        </p:nvGraphicFramePr>
        <p:xfrm>
          <a:off x="4643438" y="2492375"/>
          <a:ext cx="4249737" cy="2592388"/>
        </p:xfrm>
        <a:graphic>
          <a:graphicData uri="http://schemas.openxmlformats.org/presentationml/2006/ole">
            <mc:AlternateContent xmlns:mc="http://schemas.openxmlformats.org/markup-compatibility/2006">
              <mc:Choice xmlns:v="urn:schemas-microsoft-com:vml" Requires="v">
                <p:oleObj spid="_x0000_s43015" name="Image" r:id="rId3" imgW="18298413" imgH="6552381" progId="Photoshop.Image.7">
                  <p:embed/>
                </p:oleObj>
              </mc:Choice>
              <mc:Fallback>
                <p:oleObj name="Image" r:id="rId3" imgW="18298413" imgH="6552381" progId="Photoshop.Image.7">
                  <p:embed/>
                  <p:pic>
                    <p:nvPicPr>
                      <p:cNvPr id="0" name="Object 3"/>
                      <p:cNvPicPr>
                        <a:picLocks noChangeAspect="1" noChangeArrowheads="1"/>
                      </p:cNvPicPr>
                      <p:nvPr/>
                    </p:nvPicPr>
                    <p:blipFill>
                      <a:blip r:embed="rId4">
                        <a:lum bright="-6000" contrast="12000"/>
                        <a:extLst>
                          <a:ext uri="{28A0092B-C50C-407E-A947-70E740481C1C}">
                            <a14:useLocalDpi xmlns:a14="http://schemas.microsoft.com/office/drawing/2010/main" val="0"/>
                          </a:ext>
                        </a:extLst>
                      </a:blip>
                      <a:srcRect/>
                      <a:stretch>
                        <a:fillRect/>
                      </a:stretch>
                    </p:blipFill>
                    <p:spPr bwMode="auto">
                      <a:xfrm>
                        <a:off x="4643438" y="2492375"/>
                        <a:ext cx="4249737" cy="2592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12" name="Object 4"/>
          <p:cNvGraphicFramePr>
            <a:graphicFrameLocks noGrp="1" noChangeAspect="1"/>
          </p:cNvGraphicFramePr>
          <p:nvPr>
            <p:ph sz="half" idx="2"/>
          </p:nvPr>
        </p:nvGraphicFramePr>
        <p:xfrm>
          <a:off x="477838" y="2141538"/>
          <a:ext cx="4162425" cy="2894012"/>
        </p:xfrm>
        <a:graphic>
          <a:graphicData uri="http://schemas.openxmlformats.org/presentationml/2006/ole">
            <mc:AlternateContent xmlns:mc="http://schemas.openxmlformats.org/markup-compatibility/2006">
              <mc:Choice xmlns:v="urn:schemas-microsoft-com:vml" Requires="v">
                <p:oleObj spid="_x0000_s43016" name="Image" r:id="rId5" imgW="4014224" imgH="2176276" progId="Photoshop.Image.7">
                  <p:embed/>
                </p:oleObj>
              </mc:Choice>
              <mc:Fallback>
                <p:oleObj name="Image" r:id="rId5" imgW="4014224" imgH="2176276" progId="Photoshop.Image.7">
                  <p:embed/>
                  <p:pic>
                    <p:nvPicPr>
                      <p:cNvPr id="0" name="Object 4"/>
                      <p:cNvPicPr>
                        <a:picLocks noChangeAspect="1" noChangeArrowheads="1"/>
                      </p:cNvPicPr>
                      <p:nvPr/>
                    </p:nvPicPr>
                    <p:blipFill>
                      <a:blip r:embed="rId6">
                        <a:lum bright="-6000" contrast="12000"/>
                        <a:extLst>
                          <a:ext uri="{28A0092B-C50C-407E-A947-70E740481C1C}">
                            <a14:useLocalDpi xmlns:a14="http://schemas.microsoft.com/office/drawing/2010/main" val="0"/>
                          </a:ext>
                        </a:extLst>
                      </a:blip>
                      <a:srcRect/>
                      <a:stretch>
                        <a:fillRect/>
                      </a:stretch>
                    </p:blipFill>
                    <p:spPr bwMode="auto">
                      <a:xfrm>
                        <a:off x="477838" y="2141538"/>
                        <a:ext cx="4162425" cy="289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pPr eaLnBrk="1" hangingPunct="1">
              <a:defRPr/>
            </a:pPr>
            <a:r>
              <a:rPr lang="ar-SA" sz="7200" b="1" smtClean="0">
                <a:solidFill>
                  <a:schemeClr val="hlink"/>
                </a:solidFill>
                <a:cs typeface="Andalus" pitchFamily="2" charset="-78"/>
              </a:rPr>
              <a:t>أكذوبة "الخلق العلمى"</a:t>
            </a:r>
            <a:r>
              <a:rPr lang="en-US" smtClean="0"/>
              <a:t> </a:t>
            </a:r>
          </a:p>
        </p:txBody>
      </p:sp>
      <p:sp>
        <p:nvSpPr>
          <p:cNvPr id="245763" name="Rectangle 3"/>
          <p:cNvSpPr>
            <a:spLocks noGrp="1" noChangeArrowheads="1"/>
          </p:cNvSpPr>
          <p:nvPr>
            <p:ph type="body" idx="1"/>
          </p:nvPr>
        </p:nvSpPr>
        <p:spPr>
          <a:xfrm>
            <a:off x="457200" y="1600200"/>
            <a:ext cx="8229600" cy="2459038"/>
          </a:xfrm>
        </p:spPr>
        <p:txBody>
          <a:bodyPr/>
          <a:lstStyle/>
          <a:p>
            <a:pPr eaLnBrk="1" hangingPunct="1">
              <a:defRPr/>
            </a:pPr>
            <a:r>
              <a:rPr lang="ar-SA" smtClean="0"/>
              <a:t>﴿أم خُلقوا من غير شئ أم هم الخالقون ﴾ ( الطور: 35) </a:t>
            </a:r>
            <a:endParaRPr lang="ar-EG" smtClean="0"/>
          </a:p>
          <a:p>
            <a:pPr eaLnBrk="1" hangingPunct="1">
              <a:defRPr/>
            </a:pPr>
            <a:r>
              <a:rPr lang="ar-SA" b="1" smtClean="0"/>
              <a:t>هكذا جاءت فى القرآن صريحة ... أنكم أيها الناس عاجزون عن خلق ذبابة, بل أنتم عاجزون عن صنع خلية حية من الذبابة</a:t>
            </a:r>
            <a:r>
              <a:rPr lang="ar-SA" smtClean="0"/>
              <a:t> </a:t>
            </a:r>
            <a:endParaRPr lang="en-US" smtClean="0"/>
          </a:p>
        </p:txBody>
      </p:sp>
      <p:sp>
        <p:nvSpPr>
          <p:cNvPr id="245764" name="Rectangle 4"/>
          <p:cNvSpPr>
            <a:spLocks noChangeArrowheads="1"/>
          </p:cNvSpPr>
          <p:nvPr/>
        </p:nvSpPr>
        <p:spPr bwMode="auto">
          <a:xfrm>
            <a:off x="900113" y="4560888"/>
            <a:ext cx="7488237"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hlink"/>
              </a:buClr>
              <a:buSzPct val="75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accent2"/>
              </a:buClr>
              <a:buSzPct val="7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folHlink"/>
              </a:buClr>
              <a:buSzPct val="75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Arial" panose="020B0604020202020204" pitchFamily="34" charset="0"/>
              </a:defRPr>
            </a:lvl9pPr>
          </a:lstStyle>
          <a:p>
            <a:pPr algn="ctr" eaLnBrk="1" hangingPunct="1">
              <a:spcBef>
                <a:spcPct val="0"/>
              </a:spcBef>
              <a:buClrTx/>
              <a:buSzTx/>
              <a:buFontTx/>
              <a:buNone/>
            </a:pPr>
            <a:r>
              <a:rPr lang="ar-SA" altLang="ar-EG" sz="6600">
                <a:solidFill>
                  <a:schemeClr val="hlink"/>
                </a:solidFill>
                <a:cs typeface="Andalus" panose="02020603050405020304" pitchFamily="18" charset="-78"/>
              </a:rPr>
              <a:t>فتوى فى الإستنساخ العلاجى</a:t>
            </a:r>
            <a:r>
              <a:rPr lang="en-US" altLang="ar-EG" sz="1800" b="0">
                <a:cs typeface="Arial" panose="020B0604020202020204" pitchFamily="34" charset="0"/>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45762"/>
                                        </p:tgtEl>
                                        <p:attrNameLst>
                                          <p:attrName>style.visibility</p:attrName>
                                        </p:attrNameLst>
                                      </p:cBhvr>
                                      <p:to>
                                        <p:strVal val="visible"/>
                                      </p:to>
                                    </p:set>
                                    <p:animEffect transition="in" filter="fade">
                                      <p:cBhvr>
                                        <p:cTn id="7" dur="768" decel="100000"/>
                                        <p:tgtEl>
                                          <p:spTgt spid="245762"/>
                                        </p:tgtEl>
                                      </p:cBhvr>
                                    </p:animEffect>
                                    <p:animScale>
                                      <p:cBhvr>
                                        <p:cTn id="8" dur="768" decel="100000"/>
                                        <p:tgtEl>
                                          <p:spTgt spid="245762"/>
                                        </p:tgtEl>
                                      </p:cBhvr>
                                      <p:from x="10000" y="10000"/>
                                      <p:to x="200000" y="450000"/>
                                    </p:animScale>
                                    <p:animScale>
                                      <p:cBhvr>
                                        <p:cTn id="9" dur="1230" accel="100000" fill="hold">
                                          <p:stCondLst>
                                            <p:cond delay="768"/>
                                          </p:stCondLst>
                                        </p:cTn>
                                        <p:tgtEl>
                                          <p:spTgt spid="245762"/>
                                        </p:tgtEl>
                                      </p:cBhvr>
                                      <p:from x="200000" y="450000"/>
                                      <p:to x="100000" y="100000"/>
                                    </p:animScale>
                                    <p:set>
                                      <p:cBhvr>
                                        <p:cTn id="10" dur="768" fill="hold"/>
                                        <p:tgtEl>
                                          <p:spTgt spid="245762"/>
                                        </p:tgtEl>
                                        <p:attrNameLst>
                                          <p:attrName>ppt_x</p:attrName>
                                        </p:attrNameLst>
                                      </p:cBhvr>
                                      <p:to>
                                        <p:strVal val="(0.5)"/>
                                      </p:to>
                                    </p:set>
                                    <p:anim from="(0.5)" to="(#ppt_x)" calcmode="lin" valueType="num">
                                      <p:cBhvr>
                                        <p:cTn id="11" dur="1230" accel="100000" fill="hold">
                                          <p:stCondLst>
                                            <p:cond delay="768"/>
                                          </p:stCondLst>
                                        </p:cTn>
                                        <p:tgtEl>
                                          <p:spTgt spid="245762"/>
                                        </p:tgtEl>
                                        <p:attrNameLst>
                                          <p:attrName>ppt_x</p:attrName>
                                        </p:attrNameLst>
                                      </p:cBhvr>
                                    </p:anim>
                                    <p:set>
                                      <p:cBhvr>
                                        <p:cTn id="12" dur="768" fill="hold"/>
                                        <p:tgtEl>
                                          <p:spTgt spid="245762"/>
                                        </p:tgtEl>
                                        <p:attrNameLst>
                                          <p:attrName>ppt_y</p:attrName>
                                        </p:attrNameLst>
                                      </p:cBhvr>
                                      <p:to>
                                        <p:strVal val="(#ppt_y+0.4)"/>
                                      </p:to>
                                    </p:set>
                                    <p:anim from="(#ppt_y+0.4)" to="(#ppt_y)" calcmode="lin" valueType="num">
                                      <p:cBhvr>
                                        <p:cTn id="13" dur="1230" accel="100000" fill="hold">
                                          <p:stCondLst>
                                            <p:cond delay="768"/>
                                          </p:stCondLst>
                                        </p:cTn>
                                        <p:tgtEl>
                                          <p:spTgt spid="245762"/>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45763">
                                            <p:txEl>
                                              <p:pRg st="0" end="0"/>
                                            </p:txEl>
                                          </p:spTgt>
                                        </p:tgtEl>
                                        <p:attrNameLst>
                                          <p:attrName>style.visibility</p:attrName>
                                        </p:attrNameLst>
                                      </p:cBhvr>
                                      <p:to>
                                        <p:strVal val="visible"/>
                                      </p:to>
                                    </p:set>
                                    <p:anim calcmode="lin" valueType="num">
                                      <p:cBhvr>
                                        <p:cTn id="17" dur="500" fill="hold"/>
                                        <p:tgtEl>
                                          <p:spTgt spid="245763">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45763">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45763">
                                            <p:txEl>
                                              <p:pRg st="0" end="0"/>
                                            </p:txEl>
                                          </p:spTgt>
                                        </p:tgtEl>
                                      </p:cBhvr>
                                    </p:animEffect>
                                  </p:childTnLst>
                                </p:cTn>
                              </p:par>
                            </p:childTnLst>
                          </p:cTn>
                        </p:par>
                        <p:par>
                          <p:cTn id="20" fill="hold" nodeType="afterGroup">
                            <p:stCondLst>
                              <p:cond delay="2498"/>
                            </p:stCondLst>
                            <p:childTnLst>
                              <p:par>
                                <p:cTn id="21" presetID="53" presetClass="entr" presetSubtype="0" fill="hold" grpId="0" nodeType="afterEffect">
                                  <p:stCondLst>
                                    <p:cond delay="0"/>
                                  </p:stCondLst>
                                  <p:childTnLst>
                                    <p:set>
                                      <p:cBhvr>
                                        <p:cTn id="22" dur="1" fill="hold">
                                          <p:stCondLst>
                                            <p:cond delay="0"/>
                                          </p:stCondLst>
                                        </p:cTn>
                                        <p:tgtEl>
                                          <p:spTgt spid="245763">
                                            <p:txEl>
                                              <p:pRg st="1" end="1"/>
                                            </p:txEl>
                                          </p:spTgt>
                                        </p:tgtEl>
                                        <p:attrNameLst>
                                          <p:attrName>style.visibility</p:attrName>
                                        </p:attrNameLst>
                                      </p:cBhvr>
                                      <p:to>
                                        <p:strVal val="visible"/>
                                      </p:to>
                                    </p:set>
                                    <p:anim calcmode="lin" valueType="num">
                                      <p:cBhvr>
                                        <p:cTn id="23" dur="500" fill="hold"/>
                                        <p:tgtEl>
                                          <p:spTgt spid="245763">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245763">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245763">
                                            <p:txEl>
                                              <p:pRg st="1" end="1"/>
                                            </p:txEl>
                                          </p:spTgt>
                                        </p:tgtEl>
                                      </p:cBhvr>
                                    </p:animEffect>
                                  </p:childTnLst>
                                </p:cTn>
                              </p:par>
                            </p:childTnLst>
                          </p:cTn>
                        </p:par>
                        <p:par>
                          <p:cTn id="26" fill="hold" nodeType="afterGroup">
                            <p:stCondLst>
                              <p:cond delay="2998"/>
                            </p:stCondLst>
                            <p:childTnLst>
                              <p:par>
                                <p:cTn id="27" presetID="51" presetClass="entr" presetSubtype="0" fill="hold" nodeType="afterEffect">
                                  <p:stCondLst>
                                    <p:cond delay="0"/>
                                  </p:stCondLst>
                                  <p:childTnLst>
                                    <p:set>
                                      <p:cBhvr>
                                        <p:cTn id="28" dur="1" fill="hold">
                                          <p:stCondLst>
                                            <p:cond delay="0"/>
                                          </p:stCondLst>
                                        </p:cTn>
                                        <p:tgtEl>
                                          <p:spTgt spid="245764">
                                            <p:txEl>
                                              <p:pRg st="0" end="0"/>
                                            </p:txEl>
                                          </p:spTgt>
                                        </p:tgtEl>
                                        <p:attrNameLst>
                                          <p:attrName>style.visibility</p:attrName>
                                        </p:attrNameLst>
                                      </p:cBhvr>
                                      <p:to>
                                        <p:strVal val="visible"/>
                                      </p:to>
                                    </p:set>
                                    <p:animEffect transition="in" filter="fade">
                                      <p:cBhvr>
                                        <p:cTn id="29" dur="770" decel="100000"/>
                                        <p:tgtEl>
                                          <p:spTgt spid="245764">
                                            <p:txEl>
                                              <p:pRg st="0" end="0"/>
                                            </p:txEl>
                                          </p:spTgt>
                                        </p:tgtEl>
                                      </p:cBhvr>
                                    </p:animEffect>
                                    <p:animScale>
                                      <p:cBhvr>
                                        <p:cTn id="30" dur="770" decel="100000"/>
                                        <p:tgtEl>
                                          <p:spTgt spid="245764">
                                            <p:txEl>
                                              <p:pRg st="0" end="0"/>
                                            </p:txEl>
                                          </p:spTgt>
                                        </p:tgtEl>
                                      </p:cBhvr>
                                      <p:from x="10000" y="10000"/>
                                      <p:to x="200000" y="450000"/>
                                    </p:animScale>
                                    <p:animScale>
                                      <p:cBhvr>
                                        <p:cTn id="31" dur="1230" accel="100000" fill="hold">
                                          <p:stCondLst>
                                            <p:cond delay="770"/>
                                          </p:stCondLst>
                                        </p:cTn>
                                        <p:tgtEl>
                                          <p:spTgt spid="245764">
                                            <p:txEl>
                                              <p:pRg st="0" end="0"/>
                                            </p:txEl>
                                          </p:spTgt>
                                        </p:tgtEl>
                                      </p:cBhvr>
                                      <p:from x="200000" y="450000"/>
                                      <p:to x="100000" y="100000"/>
                                    </p:animScale>
                                    <p:set>
                                      <p:cBhvr>
                                        <p:cTn id="32" dur="770" fill="hold"/>
                                        <p:tgtEl>
                                          <p:spTgt spid="245764">
                                            <p:txEl>
                                              <p:pRg st="0" end="0"/>
                                            </p:txEl>
                                          </p:spTgt>
                                        </p:tgtEl>
                                        <p:attrNameLst>
                                          <p:attrName>ppt_x</p:attrName>
                                        </p:attrNameLst>
                                      </p:cBhvr>
                                      <p:to>
                                        <p:strVal val="(0.5)"/>
                                      </p:to>
                                    </p:set>
                                    <p:anim from="(0.5)" to="(#ppt_x)" calcmode="lin" valueType="num">
                                      <p:cBhvr>
                                        <p:cTn id="33" dur="1230" accel="100000" fill="hold">
                                          <p:stCondLst>
                                            <p:cond delay="770"/>
                                          </p:stCondLst>
                                        </p:cTn>
                                        <p:tgtEl>
                                          <p:spTgt spid="245764">
                                            <p:txEl>
                                              <p:pRg st="0" end="0"/>
                                            </p:txEl>
                                          </p:spTgt>
                                        </p:tgtEl>
                                        <p:attrNameLst>
                                          <p:attrName>ppt_x</p:attrName>
                                        </p:attrNameLst>
                                      </p:cBhvr>
                                    </p:anim>
                                    <p:set>
                                      <p:cBhvr>
                                        <p:cTn id="34" dur="770" fill="hold"/>
                                        <p:tgtEl>
                                          <p:spTgt spid="245764">
                                            <p:txEl>
                                              <p:pRg st="0" end="0"/>
                                            </p:txEl>
                                          </p:spTgt>
                                        </p:tgtEl>
                                        <p:attrNameLst>
                                          <p:attrName>ppt_y</p:attrName>
                                        </p:attrNameLst>
                                      </p:cBhvr>
                                      <p:to>
                                        <p:strVal val="(#ppt_y+0.4)"/>
                                      </p:to>
                                    </p:set>
                                    <p:anim from="(#ppt_y+0.4)" to="(#ppt_y)" calcmode="lin" valueType="num">
                                      <p:cBhvr>
                                        <p:cTn id="35" dur="1230" accel="100000" fill="hold">
                                          <p:stCondLst>
                                            <p:cond delay="770"/>
                                          </p:stCondLst>
                                        </p:cTn>
                                        <p:tgtEl>
                                          <p:spTgt spid="245764">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2" grpId="0"/>
      <p:bldP spid="24576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ctrTitle"/>
          </p:nvPr>
        </p:nvSpPr>
        <p:spPr/>
        <p:txBody>
          <a:bodyPr/>
          <a:lstStyle/>
          <a:p>
            <a:pPr eaLnBrk="1" hangingPunct="1">
              <a:defRPr/>
            </a:pPr>
            <a:endParaRPr lang="ar-EG" smtClean="0"/>
          </a:p>
        </p:txBody>
      </p:sp>
      <p:sp>
        <p:nvSpPr>
          <p:cNvPr id="208899" name="Rectangle 3"/>
          <p:cNvSpPr>
            <a:spLocks noGrp="1" noChangeArrowheads="1"/>
          </p:cNvSpPr>
          <p:nvPr>
            <p:ph type="subTitle" idx="1"/>
          </p:nvPr>
        </p:nvSpPr>
        <p:spPr/>
        <p:txBody>
          <a:bodyPr/>
          <a:lstStyle/>
          <a:p>
            <a:pPr eaLnBrk="1" hangingPunct="1">
              <a:defRPr/>
            </a:pPr>
            <a:endParaRPr lang="ar-EG" smtClean="0"/>
          </a:p>
        </p:txBody>
      </p:sp>
      <p:graphicFrame>
        <p:nvGraphicFramePr>
          <p:cNvPr id="8196" name="Object 4"/>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8198" name="Image" r:id="rId3" imgW="4050800" imgH="4617729" progId="Photoshop.Image.7">
                  <p:embed/>
                </p:oleObj>
              </mc:Choice>
              <mc:Fallback>
                <p:oleObj name="Image" r:id="rId3" imgW="4050800" imgH="4617729" progId="Photoshop.Image.7">
                  <p:embed/>
                  <p:pic>
                    <p:nvPicPr>
                      <p:cNvPr id="0" name="Object 4"/>
                      <p:cNvPicPr>
                        <a:picLocks noChangeAspect="1" noChangeArrowheads="1"/>
                      </p:cNvPicPr>
                      <p:nvPr/>
                    </p:nvPicPr>
                    <p:blipFill>
                      <a:blip r:embed="rId4">
                        <a:lum bright="-18000" contrast="18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pPr eaLnBrk="1" hangingPunct="1">
              <a:defRPr/>
            </a:pPr>
            <a:r>
              <a:rPr lang="ar-SA" sz="7200" b="1" smtClean="0">
                <a:solidFill>
                  <a:schemeClr val="hlink"/>
                </a:solidFill>
                <a:cs typeface="Andalus" pitchFamily="2" charset="-78"/>
              </a:rPr>
              <a:t>الناحية الفقيهه</a:t>
            </a:r>
            <a:r>
              <a:rPr lang="en-US" smtClean="0"/>
              <a:t> </a:t>
            </a:r>
          </a:p>
        </p:txBody>
      </p:sp>
      <p:sp>
        <p:nvSpPr>
          <p:cNvPr id="246787" name="Rectangle 3"/>
          <p:cNvSpPr>
            <a:spLocks noGrp="1" noChangeArrowheads="1"/>
          </p:cNvSpPr>
          <p:nvPr>
            <p:ph type="body" idx="1"/>
          </p:nvPr>
        </p:nvSpPr>
        <p:spPr/>
        <p:txBody>
          <a:bodyPr/>
          <a:lstStyle/>
          <a:p>
            <a:pPr eaLnBrk="1" hangingPunct="1">
              <a:lnSpc>
                <a:spcPct val="90000"/>
              </a:lnSpc>
              <a:defRPr/>
            </a:pPr>
            <a:r>
              <a:rPr lang="ar-SA" smtClean="0">
                <a:solidFill>
                  <a:srgbClr val="F0F763"/>
                </a:solidFill>
                <a:effectLst>
                  <a:outerShdw blurRad="38100" dist="38100" dir="2700000" algn="tl">
                    <a:srgbClr val="FFFFFF"/>
                  </a:outerShdw>
                </a:effectLst>
              </a:rPr>
              <a:t>بموضوع أصدر المجمع الفقهى الإسلامى فى دورته السادسة المنعقدة بجده فى مارس 1990 سبع قرارات متعلقة العلاج الجينى وهى:</a:t>
            </a:r>
          </a:p>
          <a:p>
            <a:pPr eaLnBrk="1" hangingPunct="1">
              <a:lnSpc>
                <a:spcPct val="90000"/>
              </a:lnSpc>
              <a:defRPr/>
            </a:pPr>
            <a:r>
              <a:rPr lang="ar-SA" sz="2800" smtClean="0"/>
              <a:t>1</a:t>
            </a:r>
            <a:r>
              <a:rPr lang="ar-EG" sz="2800" smtClean="0"/>
              <a:t>- </a:t>
            </a:r>
            <a:r>
              <a:rPr lang="ar-SA" sz="2800" smtClean="0"/>
              <a:t>الجنين البشرى له حرمة، وعلى هذا الأساس فإنه لا يجور إجهاضه من أجل استخدام خلاياه واستثمارها تجاريا كأن تباع لإجراء التجارب عليها واستخدامها فى رزع الأعضاء واستخراج بعض العقاقير منها. </a:t>
            </a:r>
          </a:p>
          <a:p>
            <a:pPr eaLnBrk="1" hangingPunct="1">
              <a:lnSpc>
                <a:spcPct val="90000"/>
              </a:lnSpc>
              <a:defRPr/>
            </a:pPr>
            <a:r>
              <a:rPr lang="ar-EG" sz="2800" smtClean="0"/>
              <a:t>2 - </a:t>
            </a:r>
            <a:r>
              <a:rPr lang="ar-SA" sz="2800" smtClean="0"/>
              <a:t>يجوز الانتفاع بالخلايا الجنينية المستمدة من الأجنة المجهضة لأسباب علاجية أو الأجنة الساقطة و التى لم تنفخ فيها الروح بعد، سواءً فى زراعة الأعضاء أو الأبحاث أو التجارب المعملية, وشروط الانتفاع تركز أساساً على ضرورة الموازنة الشرعية بين المفاسد والمصالح </a:t>
            </a:r>
            <a:endParaRPr lang="en-US" sz="280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46786"/>
                                        </p:tgtEl>
                                        <p:attrNameLst>
                                          <p:attrName>style.visibility</p:attrName>
                                        </p:attrNameLst>
                                      </p:cBhvr>
                                      <p:to>
                                        <p:strVal val="visible"/>
                                      </p:to>
                                    </p:set>
                                    <p:animEffect transition="in" filter="fade">
                                      <p:cBhvr>
                                        <p:cTn id="7" dur="768" decel="100000"/>
                                        <p:tgtEl>
                                          <p:spTgt spid="246786"/>
                                        </p:tgtEl>
                                      </p:cBhvr>
                                    </p:animEffect>
                                    <p:animScale>
                                      <p:cBhvr>
                                        <p:cTn id="8" dur="768" decel="100000"/>
                                        <p:tgtEl>
                                          <p:spTgt spid="246786"/>
                                        </p:tgtEl>
                                      </p:cBhvr>
                                      <p:from x="10000" y="10000"/>
                                      <p:to x="200000" y="450000"/>
                                    </p:animScale>
                                    <p:animScale>
                                      <p:cBhvr>
                                        <p:cTn id="9" dur="1230" accel="100000" fill="hold">
                                          <p:stCondLst>
                                            <p:cond delay="768"/>
                                          </p:stCondLst>
                                        </p:cTn>
                                        <p:tgtEl>
                                          <p:spTgt spid="246786"/>
                                        </p:tgtEl>
                                      </p:cBhvr>
                                      <p:from x="200000" y="450000"/>
                                      <p:to x="100000" y="100000"/>
                                    </p:animScale>
                                    <p:set>
                                      <p:cBhvr>
                                        <p:cTn id="10" dur="768" fill="hold"/>
                                        <p:tgtEl>
                                          <p:spTgt spid="246786"/>
                                        </p:tgtEl>
                                        <p:attrNameLst>
                                          <p:attrName>ppt_x</p:attrName>
                                        </p:attrNameLst>
                                      </p:cBhvr>
                                      <p:to>
                                        <p:strVal val="(0.5)"/>
                                      </p:to>
                                    </p:set>
                                    <p:anim from="(0.5)" to="(#ppt_x)" calcmode="lin" valueType="num">
                                      <p:cBhvr>
                                        <p:cTn id="11" dur="1230" accel="100000" fill="hold">
                                          <p:stCondLst>
                                            <p:cond delay="768"/>
                                          </p:stCondLst>
                                        </p:cTn>
                                        <p:tgtEl>
                                          <p:spTgt spid="246786"/>
                                        </p:tgtEl>
                                        <p:attrNameLst>
                                          <p:attrName>ppt_x</p:attrName>
                                        </p:attrNameLst>
                                      </p:cBhvr>
                                    </p:anim>
                                    <p:set>
                                      <p:cBhvr>
                                        <p:cTn id="12" dur="768" fill="hold"/>
                                        <p:tgtEl>
                                          <p:spTgt spid="246786"/>
                                        </p:tgtEl>
                                        <p:attrNameLst>
                                          <p:attrName>ppt_y</p:attrName>
                                        </p:attrNameLst>
                                      </p:cBhvr>
                                      <p:to>
                                        <p:strVal val="(#ppt_y+0.4)"/>
                                      </p:to>
                                    </p:set>
                                    <p:anim from="(#ppt_y+0.4)" to="(#ppt_y)" calcmode="lin" valueType="num">
                                      <p:cBhvr>
                                        <p:cTn id="13" dur="1230" accel="100000" fill="hold">
                                          <p:stCondLst>
                                            <p:cond delay="768"/>
                                          </p:stCondLst>
                                        </p:cTn>
                                        <p:tgtEl>
                                          <p:spTgt spid="246786"/>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46787">
                                            <p:txEl>
                                              <p:pRg st="0" end="0"/>
                                            </p:txEl>
                                          </p:spTgt>
                                        </p:tgtEl>
                                        <p:attrNameLst>
                                          <p:attrName>style.visibility</p:attrName>
                                        </p:attrNameLst>
                                      </p:cBhvr>
                                      <p:to>
                                        <p:strVal val="visible"/>
                                      </p:to>
                                    </p:set>
                                    <p:anim calcmode="lin" valueType="num">
                                      <p:cBhvr>
                                        <p:cTn id="17" dur="1000" fill="hold"/>
                                        <p:tgtEl>
                                          <p:spTgt spid="246787">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246787">
                                            <p:txEl>
                                              <p:pRg st="0" end="0"/>
                                            </p:txEl>
                                          </p:spTgt>
                                        </p:tgtEl>
                                        <p:attrNameLst>
                                          <p:attrName>ppt_h</p:attrName>
                                        </p:attrNameLst>
                                      </p:cBhvr>
                                      <p:tavLst>
                                        <p:tav tm="0">
                                          <p:val>
                                            <p:fltVal val="0"/>
                                          </p:val>
                                        </p:tav>
                                        <p:tav tm="100000">
                                          <p:val>
                                            <p:strVal val="#ppt_h"/>
                                          </p:val>
                                        </p:tav>
                                      </p:tavLst>
                                    </p:anim>
                                    <p:animEffect transition="in" filter="fade">
                                      <p:cBhvr>
                                        <p:cTn id="19" dur="1000"/>
                                        <p:tgtEl>
                                          <p:spTgt spid="246787">
                                            <p:txEl>
                                              <p:pRg st="0" end="0"/>
                                            </p:txEl>
                                          </p:spTgt>
                                        </p:tgtEl>
                                      </p:cBhvr>
                                    </p:animEffect>
                                  </p:childTnLst>
                                </p:cTn>
                              </p:par>
                            </p:childTnLst>
                          </p:cTn>
                        </p:par>
                        <p:par>
                          <p:cTn id="20" fill="hold" nodeType="afterGroup">
                            <p:stCondLst>
                              <p:cond delay="2998"/>
                            </p:stCondLst>
                            <p:childTnLst>
                              <p:par>
                                <p:cTn id="21" presetID="53" presetClass="entr" presetSubtype="0" fill="hold" grpId="0" nodeType="afterEffect">
                                  <p:stCondLst>
                                    <p:cond delay="0"/>
                                  </p:stCondLst>
                                  <p:childTnLst>
                                    <p:set>
                                      <p:cBhvr>
                                        <p:cTn id="22" dur="1" fill="hold">
                                          <p:stCondLst>
                                            <p:cond delay="0"/>
                                          </p:stCondLst>
                                        </p:cTn>
                                        <p:tgtEl>
                                          <p:spTgt spid="246787">
                                            <p:txEl>
                                              <p:pRg st="1" end="1"/>
                                            </p:txEl>
                                          </p:spTgt>
                                        </p:tgtEl>
                                        <p:attrNameLst>
                                          <p:attrName>style.visibility</p:attrName>
                                        </p:attrNameLst>
                                      </p:cBhvr>
                                      <p:to>
                                        <p:strVal val="visible"/>
                                      </p:to>
                                    </p:set>
                                    <p:anim calcmode="lin" valueType="num">
                                      <p:cBhvr>
                                        <p:cTn id="23" dur="1000" fill="hold"/>
                                        <p:tgtEl>
                                          <p:spTgt spid="246787">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246787">
                                            <p:txEl>
                                              <p:pRg st="1" end="1"/>
                                            </p:txEl>
                                          </p:spTgt>
                                        </p:tgtEl>
                                        <p:attrNameLst>
                                          <p:attrName>ppt_h</p:attrName>
                                        </p:attrNameLst>
                                      </p:cBhvr>
                                      <p:tavLst>
                                        <p:tav tm="0">
                                          <p:val>
                                            <p:fltVal val="0"/>
                                          </p:val>
                                        </p:tav>
                                        <p:tav tm="100000">
                                          <p:val>
                                            <p:strVal val="#ppt_h"/>
                                          </p:val>
                                        </p:tav>
                                      </p:tavLst>
                                    </p:anim>
                                    <p:animEffect transition="in" filter="fade">
                                      <p:cBhvr>
                                        <p:cTn id="25" dur="1000"/>
                                        <p:tgtEl>
                                          <p:spTgt spid="246787">
                                            <p:txEl>
                                              <p:pRg st="1" end="1"/>
                                            </p:txEl>
                                          </p:spTgt>
                                        </p:tgtEl>
                                      </p:cBhvr>
                                    </p:animEffect>
                                  </p:childTnLst>
                                </p:cTn>
                              </p:par>
                            </p:childTnLst>
                          </p:cTn>
                        </p:par>
                        <p:par>
                          <p:cTn id="26" fill="hold" nodeType="afterGroup">
                            <p:stCondLst>
                              <p:cond delay="3998"/>
                            </p:stCondLst>
                            <p:childTnLst>
                              <p:par>
                                <p:cTn id="27" presetID="53" presetClass="entr" presetSubtype="0" fill="hold" grpId="0" nodeType="afterEffect">
                                  <p:stCondLst>
                                    <p:cond delay="0"/>
                                  </p:stCondLst>
                                  <p:childTnLst>
                                    <p:set>
                                      <p:cBhvr>
                                        <p:cTn id="28" dur="1" fill="hold">
                                          <p:stCondLst>
                                            <p:cond delay="0"/>
                                          </p:stCondLst>
                                        </p:cTn>
                                        <p:tgtEl>
                                          <p:spTgt spid="246787">
                                            <p:txEl>
                                              <p:pRg st="2" end="2"/>
                                            </p:txEl>
                                          </p:spTgt>
                                        </p:tgtEl>
                                        <p:attrNameLst>
                                          <p:attrName>style.visibility</p:attrName>
                                        </p:attrNameLst>
                                      </p:cBhvr>
                                      <p:to>
                                        <p:strVal val="visible"/>
                                      </p:to>
                                    </p:set>
                                    <p:anim calcmode="lin" valueType="num">
                                      <p:cBhvr>
                                        <p:cTn id="29" dur="1000" fill="hold"/>
                                        <p:tgtEl>
                                          <p:spTgt spid="246787">
                                            <p:txEl>
                                              <p:pRg st="2" end="2"/>
                                            </p:txEl>
                                          </p:spTgt>
                                        </p:tgtEl>
                                        <p:attrNameLst>
                                          <p:attrName>ppt_w</p:attrName>
                                        </p:attrNameLst>
                                      </p:cBhvr>
                                      <p:tavLst>
                                        <p:tav tm="0">
                                          <p:val>
                                            <p:fltVal val="0"/>
                                          </p:val>
                                        </p:tav>
                                        <p:tav tm="100000">
                                          <p:val>
                                            <p:strVal val="#ppt_w"/>
                                          </p:val>
                                        </p:tav>
                                      </p:tavLst>
                                    </p:anim>
                                    <p:anim calcmode="lin" valueType="num">
                                      <p:cBhvr>
                                        <p:cTn id="30" dur="1000" fill="hold"/>
                                        <p:tgtEl>
                                          <p:spTgt spid="246787">
                                            <p:txEl>
                                              <p:pRg st="2" end="2"/>
                                            </p:txEl>
                                          </p:spTgt>
                                        </p:tgtEl>
                                        <p:attrNameLst>
                                          <p:attrName>ppt_h</p:attrName>
                                        </p:attrNameLst>
                                      </p:cBhvr>
                                      <p:tavLst>
                                        <p:tav tm="0">
                                          <p:val>
                                            <p:fltVal val="0"/>
                                          </p:val>
                                        </p:tav>
                                        <p:tav tm="100000">
                                          <p:val>
                                            <p:strVal val="#ppt_h"/>
                                          </p:val>
                                        </p:tav>
                                      </p:tavLst>
                                    </p:anim>
                                    <p:animEffect transition="in" filter="fade">
                                      <p:cBhvr>
                                        <p:cTn id="31" dur="1000"/>
                                        <p:tgtEl>
                                          <p:spTgt spid="2467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6" grpId="0"/>
      <p:bldP spid="246787"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pPr eaLnBrk="1" hangingPunct="1">
              <a:defRPr/>
            </a:pPr>
            <a:r>
              <a:rPr lang="ar-EG" b="1" smtClean="0"/>
              <a:t> </a:t>
            </a:r>
            <a:r>
              <a:rPr lang="ar-EG" sz="7200" b="1" smtClean="0">
                <a:solidFill>
                  <a:schemeClr val="hlink"/>
                </a:solidFill>
                <a:cs typeface="Andalus" pitchFamily="2" charset="-78"/>
              </a:rPr>
              <a:t>تابع </a:t>
            </a:r>
            <a:r>
              <a:rPr lang="ar-SA" sz="7200" b="1" smtClean="0">
                <a:solidFill>
                  <a:schemeClr val="hlink"/>
                </a:solidFill>
                <a:cs typeface="Andalus" pitchFamily="2" charset="-78"/>
              </a:rPr>
              <a:t>الناحية الفقيهه</a:t>
            </a:r>
            <a:endParaRPr lang="en-US" sz="7200" b="1" smtClean="0">
              <a:solidFill>
                <a:schemeClr val="hlink"/>
              </a:solidFill>
              <a:cs typeface="Andalus" pitchFamily="2" charset="-78"/>
            </a:endParaRPr>
          </a:p>
        </p:txBody>
      </p:sp>
      <p:sp>
        <p:nvSpPr>
          <p:cNvPr id="247811" name="Rectangle 3"/>
          <p:cNvSpPr>
            <a:spLocks noGrp="1" noChangeArrowheads="1"/>
          </p:cNvSpPr>
          <p:nvPr>
            <p:ph type="body" idx="1"/>
          </p:nvPr>
        </p:nvSpPr>
        <p:spPr>
          <a:xfrm>
            <a:off x="301625" y="1676400"/>
            <a:ext cx="8540750" cy="5181600"/>
          </a:xfrm>
        </p:spPr>
        <p:txBody>
          <a:bodyPr/>
          <a:lstStyle/>
          <a:p>
            <a:pPr algn="r" eaLnBrk="1" hangingPunct="1">
              <a:defRPr/>
            </a:pPr>
            <a:r>
              <a:rPr lang="ar-EG" smtClean="0"/>
              <a:t>3- </a:t>
            </a:r>
            <a:r>
              <a:rPr lang="ar-SA" smtClean="0"/>
              <a:t>ليس هناك ما يمنع شرعا من نقل الخلايا الجنينية فى حالة الجنين الميت واستخدامها لعلاج الأمراض المستعصية فى المخ ونخاع العظام وخلايا الكبد وخلايا الكلى والأنسجة الأخرى وفقا للشروط التى ذكرها المجمع الفقهى الإسلامى . </a:t>
            </a:r>
          </a:p>
          <a:p>
            <a:pPr algn="r" eaLnBrk="1" hangingPunct="1">
              <a:defRPr/>
            </a:pPr>
            <a:r>
              <a:rPr lang="ar-SA" smtClean="0"/>
              <a:t>4</a:t>
            </a:r>
            <a:r>
              <a:rPr lang="ar-EG" smtClean="0"/>
              <a:t>- </a:t>
            </a:r>
            <a:r>
              <a:rPr lang="ar-SA" smtClean="0"/>
              <a:t>لا يحرم استخدام الخلايا الجذعية الموجودة فى الإنسان البالغ إذ أن أخذها منه لا يشكل ضررا عليه, فإذا أمكن تحويلها إلى خلايا ذات فائدة لشخص مريض وهذا الاستخدام يحقق مصلحة بدون ضرر مثل زراعة الأعضاء.</a:t>
            </a:r>
          </a:p>
          <a:p>
            <a:pPr eaLnBrk="1" hangingPunct="1">
              <a:buFont typeface="Wingdings" panose="05000000000000000000" pitchFamily="2" charset="2"/>
              <a:buNone/>
              <a:defRPr/>
            </a:pPr>
            <a:endParaRPr lang="en-US"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47810"/>
                                        </p:tgtEl>
                                        <p:attrNameLst>
                                          <p:attrName>style.visibility</p:attrName>
                                        </p:attrNameLst>
                                      </p:cBhvr>
                                      <p:to>
                                        <p:strVal val="visible"/>
                                      </p:to>
                                    </p:set>
                                    <p:animEffect transition="in" filter="fade">
                                      <p:cBhvr>
                                        <p:cTn id="7" dur="768" decel="100000"/>
                                        <p:tgtEl>
                                          <p:spTgt spid="247810"/>
                                        </p:tgtEl>
                                      </p:cBhvr>
                                    </p:animEffect>
                                    <p:animScale>
                                      <p:cBhvr>
                                        <p:cTn id="8" dur="768" decel="100000"/>
                                        <p:tgtEl>
                                          <p:spTgt spid="247810"/>
                                        </p:tgtEl>
                                      </p:cBhvr>
                                      <p:from x="10000" y="10000"/>
                                      <p:to x="200000" y="450000"/>
                                    </p:animScale>
                                    <p:animScale>
                                      <p:cBhvr>
                                        <p:cTn id="9" dur="1230" accel="100000" fill="hold">
                                          <p:stCondLst>
                                            <p:cond delay="768"/>
                                          </p:stCondLst>
                                        </p:cTn>
                                        <p:tgtEl>
                                          <p:spTgt spid="247810"/>
                                        </p:tgtEl>
                                      </p:cBhvr>
                                      <p:from x="200000" y="450000"/>
                                      <p:to x="100000" y="100000"/>
                                    </p:animScale>
                                    <p:set>
                                      <p:cBhvr>
                                        <p:cTn id="10" dur="768" fill="hold"/>
                                        <p:tgtEl>
                                          <p:spTgt spid="247810"/>
                                        </p:tgtEl>
                                        <p:attrNameLst>
                                          <p:attrName>ppt_x</p:attrName>
                                        </p:attrNameLst>
                                      </p:cBhvr>
                                      <p:to>
                                        <p:strVal val="(0.5)"/>
                                      </p:to>
                                    </p:set>
                                    <p:anim from="(0.5)" to="(#ppt_x)" calcmode="lin" valueType="num">
                                      <p:cBhvr>
                                        <p:cTn id="11" dur="1230" accel="100000" fill="hold">
                                          <p:stCondLst>
                                            <p:cond delay="768"/>
                                          </p:stCondLst>
                                        </p:cTn>
                                        <p:tgtEl>
                                          <p:spTgt spid="247810"/>
                                        </p:tgtEl>
                                        <p:attrNameLst>
                                          <p:attrName>ppt_x</p:attrName>
                                        </p:attrNameLst>
                                      </p:cBhvr>
                                    </p:anim>
                                    <p:set>
                                      <p:cBhvr>
                                        <p:cTn id="12" dur="768" fill="hold"/>
                                        <p:tgtEl>
                                          <p:spTgt spid="247810"/>
                                        </p:tgtEl>
                                        <p:attrNameLst>
                                          <p:attrName>ppt_y</p:attrName>
                                        </p:attrNameLst>
                                      </p:cBhvr>
                                      <p:to>
                                        <p:strVal val="(#ppt_y+0.4)"/>
                                      </p:to>
                                    </p:set>
                                    <p:anim from="(#ppt_y+0.4)" to="(#ppt_y)" calcmode="lin" valueType="num">
                                      <p:cBhvr>
                                        <p:cTn id="13" dur="1230" accel="100000" fill="hold">
                                          <p:stCondLst>
                                            <p:cond delay="768"/>
                                          </p:stCondLst>
                                        </p:cTn>
                                        <p:tgtEl>
                                          <p:spTgt spid="247810"/>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47811">
                                            <p:txEl>
                                              <p:pRg st="0" end="0"/>
                                            </p:txEl>
                                          </p:spTgt>
                                        </p:tgtEl>
                                        <p:attrNameLst>
                                          <p:attrName>style.visibility</p:attrName>
                                        </p:attrNameLst>
                                      </p:cBhvr>
                                      <p:to>
                                        <p:strVal val="visible"/>
                                      </p:to>
                                    </p:set>
                                    <p:anim calcmode="lin" valueType="num">
                                      <p:cBhvr>
                                        <p:cTn id="17" dur="2000" fill="hold"/>
                                        <p:tgtEl>
                                          <p:spTgt spid="247811">
                                            <p:txEl>
                                              <p:pRg st="0" end="0"/>
                                            </p:txEl>
                                          </p:spTgt>
                                        </p:tgtEl>
                                        <p:attrNameLst>
                                          <p:attrName>ppt_w</p:attrName>
                                        </p:attrNameLst>
                                      </p:cBhvr>
                                      <p:tavLst>
                                        <p:tav tm="0">
                                          <p:val>
                                            <p:fltVal val="0"/>
                                          </p:val>
                                        </p:tav>
                                        <p:tav tm="100000">
                                          <p:val>
                                            <p:strVal val="#ppt_w"/>
                                          </p:val>
                                        </p:tav>
                                      </p:tavLst>
                                    </p:anim>
                                    <p:anim calcmode="lin" valueType="num">
                                      <p:cBhvr>
                                        <p:cTn id="18" dur="2000" fill="hold"/>
                                        <p:tgtEl>
                                          <p:spTgt spid="247811">
                                            <p:txEl>
                                              <p:pRg st="0" end="0"/>
                                            </p:txEl>
                                          </p:spTgt>
                                        </p:tgtEl>
                                        <p:attrNameLst>
                                          <p:attrName>ppt_h</p:attrName>
                                        </p:attrNameLst>
                                      </p:cBhvr>
                                      <p:tavLst>
                                        <p:tav tm="0">
                                          <p:val>
                                            <p:fltVal val="0"/>
                                          </p:val>
                                        </p:tav>
                                        <p:tav tm="100000">
                                          <p:val>
                                            <p:strVal val="#ppt_h"/>
                                          </p:val>
                                        </p:tav>
                                      </p:tavLst>
                                    </p:anim>
                                    <p:animEffect transition="in" filter="fade">
                                      <p:cBhvr>
                                        <p:cTn id="19" dur="2000"/>
                                        <p:tgtEl>
                                          <p:spTgt spid="247811">
                                            <p:txEl>
                                              <p:pRg st="0" end="0"/>
                                            </p:txEl>
                                          </p:spTgt>
                                        </p:tgtEl>
                                      </p:cBhvr>
                                    </p:animEffect>
                                  </p:childTnLst>
                                </p:cTn>
                              </p:par>
                            </p:childTnLst>
                          </p:cTn>
                        </p:par>
                        <p:par>
                          <p:cTn id="20" fill="hold" nodeType="afterGroup">
                            <p:stCondLst>
                              <p:cond delay="3998"/>
                            </p:stCondLst>
                            <p:childTnLst>
                              <p:par>
                                <p:cTn id="21" presetID="53" presetClass="entr" presetSubtype="0" fill="hold" grpId="0" nodeType="afterEffect">
                                  <p:stCondLst>
                                    <p:cond delay="0"/>
                                  </p:stCondLst>
                                  <p:childTnLst>
                                    <p:set>
                                      <p:cBhvr>
                                        <p:cTn id="22" dur="1" fill="hold">
                                          <p:stCondLst>
                                            <p:cond delay="0"/>
                                          </p:stCondLst>
                                        </p:cTn>
                                        <p:tgtEl>
                                          <p:spTgt spid="247811">
                                            <p:txEl>
                                              <p:pRg st="1" end="1"/>
                                            </p:txEl>
                                          </p:spTgt>
                                        </p:tgtEl>
                                        <p:attrNameLst>
                                          <p:attrName>style.visibility</p:attrName>
                                        </p:attrNameLst>
                                      </p:cBhvr>
                                      <p:to>
                                        <p:strVal val="visible"/>
                                      </p:to>
                                    </p:set>
                                    <p:anim calcmode="lin" valueType="num">
                                      <p:cBhvr>
                                        <p:cTn id="23" dur="2000" fill="hold"/>
                                        <p:tgtEl>
                                          <p:spTgt spid="247811">
                                            <p:txEl>
                                              <p:pRg st="1" end="1"/>
                                            </p:txEl>
                                          </p:spTgt>
                                        </p:tgtEl>
                                        <p:attrNameLst>
                                          <p:attrName>ppt_w</p:attrName>
                                        </p:attrNameLst>
                                      </p:cBhvr>
                                      <p:tavLst>
                                        <p:tav tm="0">
                                          <p:val>
                                            <p:fltVal val="0"/>
                                          </p:val>
                                        </p:tav>
                                        <p:tav tm="100000">
                                          <p:val>
                                            <p:strVal val="#ppt_w"/>
                                          </p:val>
                                        </p:tav>
                                      </p:tavLst>
                                    </p:anim>
                                    <p:anim calcmode="lin" valueType="num">
                                      <p:cBhvr>
                                        <p:cTn id="24" dur="2000" fill="hold"/>
                                        <p:tgtEl>
                                          <p:spTgt spid="247811">
                                            <p:txEl>
                                              <p:pRg st="1" end="1"/>
                                            </p:txEl>
                                          </p:spTgt>
                                        </p:tgtEl>
                                        <p:attrNameLst>
                                          <p:attrName>ppt_h</p:attrName>
                                        </p:attrNameLst>
                                      </p:cBhvr>
                                      <p:tavLst>
                                        <p:tav tm="0">
                                          <p:val>
                                            <p:fltVal val="0"/>
                                          </p:val>
                                        </p:tav>
                                        <p:tav tm="100000">
                                          <p:val>
                                            <p:strVal val="#ppt_h"/>
                                          </p:val>
                                        </p:tav>
                                      </p:tavLst>
                                    </p:anim>
                                    <p:animEffect transition="in" filter="fade">
                                      <p:cBhvr>
                                        <p:cTn id="25" dur="2000"/>
                                        <p:tgtEl>
                                          <p:spTgt spid="2478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0" grpId="0"/>
      <p:bldP spid="247811"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pPr eaLnBrk="1" hangingPunct="1">
              <a:defRPr/>
            </a:pPr>
            <a:r>
              <a:rPr lang="ar-EG" sz="7200" b="1" smtClean="0">
                <a:solidFill>
                  <a:schemeClr val="hlink"/>
                </a:solidFill>
                <a:cs typeface="Andalus" pitchFamily="2" charset="-78"/>
              </a:rPr>
              <a:t>تابع </a:t>
            </a:r>
            <a:r>
              <a:rPr lang="ar-SA" sz="7200" b="1" smtClean="0">
                <a:solidFill>
                  <a:schemeClr val="hlink"/>
                </a:solidFill>
                <a:cs typeface="Andalus" pitchFamily="2" charset="-78"/>
              </a:rPr>
              <a:t>الناحية الفق</a:t>
            </a:r>
            <a:r>
              <a:rPr lang="ar-EG" sz="7200" b="1" smtClean="0">
                <a:solidFill>
                  <a:schemeClr val="hlink"/>
                </a:solidFill>
                <a:cs typeface="Andalus" pitchFamily="2" charset="-78"/>
              </a:rPr>
              <a:t>ه</a:t>
            </a:r>
            <a:r>
              <a:rPr lang="ar-SA" sz="7200" b="1" smtClean="0">
                <a:solidFill>
                  <a:schemeClr val="hlink"/>
                </a:solidFill>
                <a:cs typeface="Andalus" pitchFamily="2" charset="-78"/>
              </a:rPr>
              <a:t>يه</a:t>
            </a:r>
            <a:endParaRPr lang="en-US" sz="7200" b="1" smtClean="0">
              <a:solidFill>
                <a:schemeClr val="hlink"/>
              </a:solidFill>
              <a:cs typeface="Andalus" pitchFamily="2" charset="-78"/>
            </a:endParaRPr>
          </a:p>
        </p:txBody>
      </p:sp>
      <p:sp>
        <p:nvSpPr>
          <p:cNvPr id="248835" name="Rectangle 3"/>
          <p:cNvSpPr>
            <a:spLocks noGrp="1" noChangeArrowheads="1"/>
          </p:cNvSpPr>
          <p:nvPr>
            <p:ph type="body" idx="1"/>
          </p:nvPr>
        </p:nvSpPr>
        <p:spPr/>
        <p:txBody>
          <a:bodyPr/>
          <a:lstStyle/>
          <a:p>
            <a:pPr algn="r" eaLnBrk="1" hangingPunct="1">
              <a:defRPr/>
            </a:pPr>
            <a:r>
              <a:rPr lang="ar-EG" smtClean="0"/>
              <a:t>5- </a:t>
            </a:r>
            <a:r>
              <a:rPr lang="ar-SA" smtClean="0"/>
              <a:t>لا يسمح المجمع بالتبرع بالنطف المذكرة أو المؤنثة ( حيمنويات  أو بييضات) لإنتاج بويضات مخصبة تتحول بعد ذلك إلى جنين بهدف الحصول على الخلايا الجذعية منه. </a:t>
            </a:r>
          </a:p>
          <a:p>
            <a:pPr algn="r" eaLnBrk="1" hangingPunct="1">
              <a:defRPr/>
            </a:pPr>
            <a:r>
              <a:rPr lang="ar-SA" smtClean="0"/>
              <a:t>6</a:t>
            </a:r>
            <a:r>
              <a:rPr lang="ar-EG" smtClean="0"/>
              <a:t>- </a:t>
            </a:r>
            <a:r>
              <a:rPr lang="ar-SA" smtClean="0"/>
              <a:t>يمنع المجمع  طريقة الإستنساخ للحصول على الخلايا الجذعية الجنينية. </a:t>
            </a:r>
          </a:p>
          <a:p>
            <a:pPr algn="r" eaLnBrk="1" hangingPunct="1">
              <a:defRPr/>
            </a:pPr>
            <a:r>
              <a:rPr lang="ar-SA" smtClean="0"/>
              <a:t>7</a:t>
            </a:r>
            <a:r>
              <a:rPr lang="ar-EG" smtClean="0"/>
              <a:t>- </a:t>
            </a:r>
            <a:r>
              <a:rPr lang="ar-SA" smtClean="0"/>
              <a:t>إباحة طريقة الحصول على الخلايا الجذعية من خلايا الحبل السرى أو المشيمة.</a:t>
            </a:r>
            <a:endParaRPr lang="en-US"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48834"/>
                                        </p:tgtEl>
                                        <p:attrNameLst>
                                          <p:attrName>style.visibility</p:attrName>
                                        </p:attrNameLst>
                                      </p:cBhvr>
                                      <p:to>
                                        <p:strVal val="visible"/>
                                      </p:to>
                                    </p:set>
                                    <p:animEffect transition="in" filter="fade">
                                      <p:cBhvr>
                                        <p:cTn id="7" dur="768" decel="100000"/>
                                        <p:tgtEl>
                                          <p:spTgt spid="248834"/>
                                        </p:tgtEl>
                                      </p:cBhvr>
                                    </p:animEffect>
                                    <p:animScale>
                                      <p:cBhvr>
                                        <p:cTn id="8" dur="768" decel="100000"/>
                                        <p:tgtEl>
                                          <p:spTgt spid="248834"/>
                                        </p:tgtEl>
                                      </p:cBhvr>
                                      <p:from x="10000" y="10000"/>
                                      <p:to x="200000" y="450000"/>
                                    </p:animScale>
                                    <p:animScale>
                                      <p:cBhvr>
                                        <p:cTn id="9" dur="1230" accel="100000" fill="hold">
                                          <p:stCondLst>
                                            <p:cond delay="768"/>
                                          </p:stCondLst>
                                        </p:cTn>
                                        <p:tgtEl>
                                          <p:spTgt spid="248834"/>
                                        </p:tgtEl>
                                      </p:cBhvr>
                                      <p:from x="200000" y="450000"/>
                                      <p:to x="100000" y="100000"/>
                                    </p:animScale>
                                    <p:set>
                                      <p:cBhvr>
                                        <p:cTn id="10" dur="768" fill="hold"/>
                                        <p:tgtEl>
                                          <p:spTgt spid="248834"/>
                                        </p:tgtEl>
                                        <p:attrNameLst>
                                          <p:attrName>ppt_x</p:attrName>
                                        </p:attrNameLst>
                                      </p:cBhvr>
                                      <p:to>
                                        <p:strVal val="(0.5)"/>
                                      </p:to>
                                    </p:set>
                                    <p:anim from="(0.5)" to="(#ppt_x)" calcmode="lin" valueType="num">
                                      <p:cBhvr>
                                        <p:cTn id="11" dur="1230" accel="100000" fill="hold">
                                          <p:stCondLst>
                                            <p:cond delay="768"/>
                                          </p:stCondLst>
                                        </p:cTn>
                                        <p:tgtEl>
                                          <p:spTgt spid="248834"/>
                                        </p:tgtEl>
                                        <p:attrNameLst>
                                          <p:attrName>ppt_x</p:attrName>
                                        </p:attrNameLst>
                                      </p:cBhvr>
                                    </p:anim>
                                    <p:set>
                                      <p:cBhvr>
                                        <p:cTn id="12" dur="768" fill="hold"/>
                                        <p:tgtEl>
                                          <p:spTgt spid="248834"/>
                                        </p:tgtEl>
                                        <p:attrNameLst>
                                          <p:attrName>ppt_y</p:attrName>
                                        </p:attrNameLst>
                                      </p:cBhvr>
                                      <p:to>
                                        <p:strVal val="(#ppt_y+0.4)"/>
                                      </p:to>
                                    </p:set>
                                    <p:anim from="(#ppt_y+0.4)" to="(#ppt_y)" calcmode="lin" valueType="num">
                                      <p:cBhvr>
                                        <p:cTn id="13" dur="1230" accel="100000" fill="hold">
                                          <p:stCondLst>
                                            <p:cond delay="768"/>
                                          </p:stCondLst>
                                        </p:cTn>
                                        <p:tgtEl>
                                          <p:spTgt spid="248834"/>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48835">
                                            <p:txEl>
                                              <p:pRg st="0" end="0"/>
                                            </p:txEl>
                                          </p:spTgt>
                                        </p:tgtEl>
                                        <p:attrNameLst>
                                          <p:attrName>style.visibility</p:attrName>
                                        </p:attrNameLst>
                                      </p:cBhvr>
                                      <p:to>
                                        <p:strVal val="visible"/>
                                      </p:to>
                                    </p:set>
                                    <p:anim calcmode="lin" valueType="num">
                                      <p:cBhvr>
                                        <p:cTn id="17" dur="2000" fill="hold"/>
                                        <p:tgtEl>
                                          <p:spTgt spid="248835">
                                            <p:txEl>
                                              <p:pRg st="0" end="0"/>
                                            </p:txEl>
                                          </p:spTgt>
                                        </p:tgtEl>
                                        <p:attrNameLst>
                                          <p:attrName>ppt_w</p:attrName>
                                        </p:attrNameLst>
                                      </p:cBhvr>
                                      <p:tavLst>
                                        <p:tav tm="0">
                                          <p:val>
                                            <p:fltVal val="0"/>
                                          </p:val>
                                        </p:tav>
                                        <p:tav tm="100000">
                                          <p:val>
                                            <p:strVal val="#ppt_w"/>
                                          </p:val>
                                        </p:tav>
                                      </p:tavLst>
                                    </p:anim>
                                    <p:anim calcmode="lin" valueType="num">
                                      <p:cBhvr>
                                        <p:cTn id="18" dur="2000" fill="hold"/>
                                        <p:tgtEl>
                                          <p:spTgt spid="248835">
                                            <p:txEl>
                                              <p:pRg st="0" end="0"/>
                                            </p:txEl>
                                          </p:spTgt>
                                        </p:tgtEl>
                                        <p:attrNameLst>
                                          <p:attrName>ppt_h</p:attrName>
                                        </p:attrNameLst>
                                      </p:cBhvr>
                                      <p:tavLst>
                                        <p:tav tm="0">
                                          <p:val>
                                            <p:fltVal val="0"/>
                                          </p:val>
                                        </p:tav>
                                        <p:tav tm="100000">
                                          <p:val>
                                            <p:strVal val="#ppt_h"/>
                                          </p:val>
                                        </p:tav>
                                      </p:tavLst>
                                    </p:anim>
                                    <p:animEffect transition="in" filter="fade">
                                      <p:cBhvr>
                                        <p:cTn id="19" dur="2000"/>
                                        <p:tgtEl>
                                          <p:spTgt spid="248835">
                                            <p:txEl>
                                              <p:pRg st="0" end="0"/>
                                            </p:txEl>
                                          </p:spTgt>
                                        </p:tgtEl>
                                      </p:cBhvr>
                                    </p:animEffect>
                                  </p:childTnLst>
                                </p:cTn>
                              </p:par>
                            </p:childTnLst>
                          </p:cTn>
                        </p:par>
                        <p:par>
                          <p:cTn id="20" fill="hold" nodeType="afterGroup">
                            <p:stCondLst>
                              <p:cond delay="3998"/>
                            </p:stCondLst>
                            <p:childTnLst>
                              <p:par>
                                <p:cTn id="21" presetID="53" presetClass="entr" presetSubtype="0" fill="hold" grpId="0" nodeType="afterEffect">
                                  <p:stCondLst>
                                    <p:cond delay="0"/>
                                  </p:stCondLst>
                                  <p:childTnLst>
                                    <p:set>
                                      <p:cBhvr>
                                        <p:cTn id="22" dur="1" fill="hold">
                                          <p:stCondLst>
                                            <p:cond delay="0"/>
                                          </p:stCondLst>
                                        </p:cTn>
                                        <p:tgtEl>
                                          <p:spTgt spid="248835">
                                            <p:txEl>
                                              <p:pRg st="1" end="1"/>
                                            </p:txEl>
                                          </p:spTgt>
                                        </p:tgtEl>
                                        <p:attrNameLst>
                                          <p:attrName>style.visibility</p:attrName>
                                        </p:attrNameLst>
                                      </p:cBhvr>
                                      <p:to>
                                        <p:strVal val="visible"/>
                                      </p:to>
                                    </p:set>
                                    <p:anim calcmode="lin" valueType="num">
                                      <p:cBhvr>
                                        <p:cTn id="23" dur="2000" fill="hold"/>
                                        <p:tgtEl>
                                          <p:spTgt spid="248835">
                                            <p:txEl>
                                              <p:pRg st="1" end="1"/>
                                            </p:txEl>
                                          </p:spTgt>
                                        </p:tgtEl>
                                        <p:attrNameLst>
                                          <p:attrName>ppt_w</p:attrName>
                                        </p:attrNameLst>
                                      </p:cBhvr>
                                      <p:tavLst>
                                        <p:tav tm="0">
                                          <p:val>
                                            <p:fltVal val="0"/>
                                          </p:val>
                                        </p:tav>
                                        <p:tav tm="100000">
                                          <p:val>
                                            <p:strVal val="#ppt_w"/>
                                          </p:val>
                                        </p:tav>
                                      </p:tavLst>
                                    </p:anim>
                                    <p:anim calcmode="lin" valueType="num">
                                      <p:cBhvr>
                                        <p:cTn id="24" dur="2000" fill="hold"/>
                                        <p:tgtEl>
                                          <p:spTgt spid="248835">
                                            <p:txEl>
                                              <p:pRg st="1" end="1"/>
                                            </p:txEl>
                                          </p:spTgt>
                                        </p:tgtEl>
                                        <p:attrNameLst>
                                          <p:attrName>ppt_h</p:attrName>
                                        </p:attrNameLst>
                                      </p:cBhvr>
                                      <p:tavLst>
                                        <p:tav tm="0">
                                          <p:val>
                                            <p:fltVal val="0"/>
                                          </p:val>
                                        </p:tav>
                                        <p:tav tm="100000">
                                          <p:val>
                                            <p:strVal val="#ppt_h"/>
                                          </p:val>
                                        </p:tav>
                                      </p:tavLst>
                                    </p:anim>
                                    <p:animEffect transition="in" filter="fade">
                                      <p:cBhvr>
                                        <p:cTn id="25" dur="2000"/>
                                        <p:tgtEl>
                                          <p:spTgt spid="248835">
                                            <p:txEl>
                                              <p:pRg st="1" end="1"/>
                                            </p:txEl>
                                          </p:spTgt>
                                        </p:tgtEl>
                                      </p:cBhvr>
                                    </p:animEffect>
                                  </p:childTnLst>
                                </p:cTn>
                              </p:par>
                            </p:childTnLst>
                          </p:cTn>
                        </p:par>
                        <p:par>
                          <p:cTn id="26" fill="hold" nodeType="afterGroup">
                            <p:stCondLst>
                              <p:cond delay="5998"/>
                            </p:stCondLst>
                            <p:childTnLst>
                              <p:par>
                                <p:cTn id="27" presetID="53" presetClass="entr" presetSubtype="0" fill="hold" grpId="0" nodeType="afterEffect">
                                  <p:stCondLst>
                                    <p:cond delay="0"/>
                                  </p:stCondLst>
                                  <p:childTnLst>
                                    <p:set>
                                      <p:cBhvr>
                                        <p:cTn id="28" dur="1" fill="hold">
                                          <p:stCondLst>
                                            <p:cond delay="0"/>
                                          </p:stCondLst>
                                        </p:cTn>
                                        <p:tgtEl>
                                          <p:spTgt spid="248835">
                                            <p:txEl>
                                              <p:pRg st="2" end="2"/>
                                            </p:txEl>
                                          </p:spTgt>
                                        </p:tgtEl>
                                        <p:attrNameLst>
                                          <p:attrName>style.visibility</p:attrName>
                                        </p:attrNameLst>
                                      </p:cBhvr>
                                      <p:to>
                                        <p:strVal val="visible"/>
                                      </p:to>
                                    </p:set>
                                    <p:anim calcmode="lin" valueType="num">
                                      <p:cBhvr>
                                        <p:cTn id="29" dur="2000" fill="hold"/>
                                        <p:tgtEl>
                                          <p:spTgt spid="248835">
                                            <p:txEl>
                                              <p:pRg st="2" end="2"/>
                                            </p:txEl>
                                          </p:spTgt>
                                        </p:tgtEl>
                                        <p:attrNameLst>
                                          <p:attrName>ppt_w</p:attrName>
                                        </p:attrNameLst>
                                      </p:cBhvr>
                                      <p:tavLst>
                                        <p:tav tm="0">
                                          <p:val>
                                            <p:fltVal val="0"/>
                                          </p:val>
                                        </p:tav>
                                        <p:tav tm="100000">
                                          <p:val>
                                            <p:strVal val="#ppt_w"/>
                                          </p:val>
                                        </p:tav>
                                      </p:tavLst>
                                    </p:anim>
                                    <p:anim calcmode="lin" valueType="num">
                                      <p:cBhvr>
                                        <p:cTn id="30" dur="2000" fill="hold"/>
                                        <p:tgtEl>
                                          <p:spTgt spid="248835">
                                            <p:txEl>
                                              <p:pRg st="2" end="2"/>
                                            </p:txEl>
                                          </p:spTgt>
                                        </p:tgtEl>
                                        <p:attrNameLst>
                                          <p:attrName>ppt_h</p:attrName>
                                        </p:attrNameLst>
                                      </p:cBhvr>
                                      <p:tavLst>
                                        <p:tav tm="0">
                                          <p:val>
                                            <p:fltVal val="0"/>
                                          </p:val>
                                        </p:tav>
                                        <p:tav tm="100000">
                                          <p:val>
                                            <p:strVal val="#ppt_h"/>
                                          </p:val>
                                        </p:tav>
                                      </p:tavLst>
                                    </p:anim>
                                    <p:animEffect transition="in" filter="fade">
                                      <p:cBhvr>
                                        <p:cTn id="31" dur="2000"/>
                                        <p:tgtEl>
                                          <p:spTgt spid="2488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p:bldP spid="24883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pPr eaLnBrk="1" hangingPunct="1">
              <a:defRPr/>
            </a:pPr>
            <a:endParaRPr lang="ar-EG" smtClean="0"/>
          </a:p>
        </p:txBody>
      </p:sp>
      <p:pic>
        <p:nvPicPr>
          <p:cNvPr id="48131" name="Picture 3" descr="G00093"/>
          <p:cNvPicPr>
            <a:picLocks noGrp="1" noChangeAspect="1" noChangeArrowheads="1"/>
          </p:cNvPicPr>
          <p:nvPr>
            <p:ph idx="1"/>
          </p:nvPr>
        </p:nvPicPr>
        <p:blipFill>
          <a:blip r:embed="rId2">
            <a:lum contrast="12000"/>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pPr eaLnBrk="1" hangingPunct="1">
              <a:defRPr/>
            </a:pPr>
            <a:r>
              <a:rPr lang="ar-SA" sz="7200" b="1" smtClean="0">
                <a:solidFill>
                  <a:schemeClr val="hlink"/>
                </a:solidFill>
                <a:cs typeface="Andalus" pitchFamily="2" charset="-78"/>
              </a:rPr>
              <a:t>أبجدية الحياة</a:t>
            </a:r>
            <a:endParaRPr lang="en-US" sz="7200" b="1" smtClean="0">
              <a:solidFill>
                <a:schemeClr val="hlink"/>
              </a:solidFill>
              <a:cs typeface="Andalus" pitchFamily="2" charset="-78"/>
            </a:endParaRPr>
          </a:p>
        </p:txBody>
      </p:sp>
      <p:sp>
        <p:nvSpPr>
          <p:cNvPr id="209923" name="Rectangle 3"/>
          <p:cNvSpPr>
            <a:spLocks noGrp="1" noChangeArrowheads="1"/>
          </p:cNvSpPr>
          <p:nvPr>
            <p:ph type="body" idx="1"/>
          </p:nvPr>
        </p:nvSpPr>
        <p:spPr/>
        <p:txBody>
          <a:bodyPr/>
          <a:lstStyle/>
          <a:p>
            <a:pPr algn="r" eaLnBrk="1" hangingPunct="1">
              <a:defRPr/>
            </a:pPr>
            <a:r>
              <a:rPr lang="ar-SA" b="1" smtClean="0"/>
              <a:t>أربعة قواعد نيتروجينية : أدنين, جوانين، ثايمين, سيتوزين تمثل حروف لغة الحياه، يرتبط الأدنين مع الثايمين, والجوانين مع السيتوزين .</a:t>
            </a:r>
            <a:r>
              <a:rPr lang="ar-SA" smtClean="0"/>
              <a:t> </a:t>
            </a:r>
            <a:endParaRPr lang="en-US"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09922"/>
                                        </p:tgtEl>
                                        <p:attrNameLst>
                                          <p:attrName>style.visibility</p:attrName>
                                        </p:attrNameLst>
                                      </p:cBhvr>
                                      <p:to>
                                        <p:strVal val="visible"/>
                                      </p:to>
                                    </p:set>
                                    <p:animEffect transition="in" filter="fade">
                                      <p:cBhvr>
                                        <p:cTn id="7" dur="768" decel="100000"/>
                                        <p:tgtEl>
                                          <p:spTgt spid="209922"/>
                                        </p:tgtEl>
                                      </p:cBhvr>
                                    </p:animEffect>
                                    <p:animScale>
                                      <p:cBhvr>
                                        <p:cTn id="8" dur="768" decel="100000"/>
                                        <p:tgtEl>
                                          <p:spTgt spid="209922"/>
                                        </p:tgtEl>
                                      </p:cBhvr>
                                      <p:from x="10000" y="10000"/>
                                      <p:to x="200000" y="450000"/>
                                    </p:animScale>
                                    <p:animScale>
                                      <p:cBhvr>
                                        <p:cTn id="9" dur="1230" accel="100000" fill="hold">
                                          <p:stCondLst>
                                            <p:cond delay="768"/>
                                          </p:stCondLst>
                                        </p:cTn>
                                        <p:tgtEl>
                                          <p:spTgt spid="209922"/>
                                        </p:tgtEl>
                                      </p:cBhvr>
                                      <p:from x="200000" y="450000"/>
                                      <p:to x="100000" y="100000"/>
                                    </p:animScale>
                                    <p:set>
                                      <p:cBhvr>
                                        <p:cTn id="10" dur="768" fill="hold"/>
                                        <p:tgtEl>
                                          <p:spTgt spid="209922"/>
                                        </p:tgtEl>
                                        <p:attrNameLst>
                                          <p:attrName>ppt_x</p:attrName>
                                        </p:attrNameLst>
                                      </p:cBhvr>
                                      <p:to>
                                        <p:strVal val="(0.5)"/>
                                      </p:to>
                                    </p:set>
                                    <p:anim from="(0.5)" to="(#ppt_x)" calcmode="lin" valueType="num">
                                      <p:cBhvr>
                                        <p:cTn id="11" dur="1230" accel="100000" fill="hold">
                                          <p:stCondLst>
                                            <p:cond delay="768"/>
                                          </p:stCondLst>
                                        </p:cTn>
                                        <p:tgtEl>
                                          <p:spTgt spid="209922"/>
                                        </p:tgtEl>
                                        <p:attrNameLst>
                                          <p:attrName>ppt_x</p:attrName>
                                        </p:attrNameLst>
                                      </p:cBhvr>
                                    </p:anim>
                                    <p:set>
                                      <p:cBhvr>
                                        <p:cTn id="12" dur="768" fill="hold"/>
                                        <p:tgtEl>
                                          <p:spTgt spid="209922"/>
                                        </p:tgtEl>
                                        <p:attrNameLst>
                                          <p:attrName>ppt_y</p:attrName>
                                        </p:attrNameLst>
                                      </p:cBhvr>
                                      <p:to>
                                        <p:strVal val="(#ppt_y+0.4)"/>
                                      </p:to>
                                    </p:set>
                                    <p:anim from="(#ppt_y+0.4)" to="(#ppt_y)" calcmode="lin" valueType="num">
                                      <p:cBhvr>
                                        <p:cTn id="13" dur="1230" accel="100000" fill="hold">
                                          <p:stCondLst>
                                            <p:cond delay="768"/>
                                          </p:stCondLst>
                                        </p:cTn>
                                        <p:tgtEl>
                                          <p:spTgt spid="209922"/>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09923">
                                            <p:txEl>
                                              <p:pRg st="0" end="0"/>
                                            </p:txEl>
                                          </p:spTgt>
                                        </p:tgtEl>
                                        <p:attrNameLst>
                                          <p:attrName>style.visibility</p:attrName>
                                        </p:attrNameLst>
                                      </p:cBhvr>
                                      <p:to>
                                        <p:strVal val="visible"/>
                                      </p:to>
                                    </p:set>
                                    <p:anim calcmode="lin" valueType="num">
                                      <p:cBhvr>
                                        <p:cTn id="17" dur="500" fill="hold"/>
                                        <p:tgtEl>
                                          <p:spTgt spid="209923">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09923">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099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p:bldP spid="20992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eaLnBrk="1" hangingPunct="1">
              <a:defRPr/>
            </a:pPr>
            <a:endParaRPr lang="ar-EG" smtClean="0"/>
          </a:p>
        </p:txBody>
      </p:sp>
      <p:pic>
        <p:nvPicPr>
          <p:cNvPr id="10243" name="Picture 3" descr="scan"/>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0" y="-100013"/>
            <a:ext cx="9144000" cy="6858001"/>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pPr eaLnBrk="1" hangingPunct="1">
              <a:defRPr/>
            </a:pPr>
            <a:endParaRPr lang="ar-EG" smtClean="0"/>
          </a:p>
        </p:txBody>
      </p:sp>
      <p:pic>
        <p:nvPicPr>
          <p:cNvPr id="11267" name="Picture 3" descr="الدنا"/>
          <p:cNvPicPr>
            <a:picLocks noGrp="1" noChangeAspect="1" noChangeArrowheads="1"/>
          </p:cNvPicPr>
          <p:nvPr>
            <p:ph idx="1"/>
          </p:nvPr>
        </p:nvPicPr>
        <p:blipFill>
          <a:blip r:embed="rId2">
            <a:lum bright="-6000" contrast="12000"/>
            <a:extLst>
              <a:ext uri="{28A0092B-C50C-407E-A947-70E740481C1C}">
                <a14:useLocalDpi xmlns:a14="http://schemas.microsoft.com/office/drawing/2010/main" val="0"/>
              </a:ext>
            </a:extLst>
          </a:blip>
          <a:srcRect/>
          <a:stretch>
            <a:fillRect/>
          </a:stretch>
        </p:blipFill>
        <p:spPr>
          <a:xfrm>
            <a:off x="0" y="0"/>
            <a:ext cx="9396413"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pPr eaLnBrk="1" hangingPunct="1"/>
            <a:r>
              <a:rPr lang="ar-SA" altLang="ar-EG" sz="7200" b="1" smtClean="0">
                <a:solidFill>
                  <a:schemeClr val="hlink"/>
                </a:solidFill>
                <a:effectLst/>
                <a:cs typeface="Andalus" panose="02020603050405020304" pitchFamily="18" charset="-78"/>
              </a:rPr>
              <a:t>الجينوم عرق</a:t>
            </a:r>
            <a:endParaRPr lang="en-US" altLang="ar-EG" sz="7200" b="1" smtClean="0">
              <a:solidFill>
                <a:schemeClr val="hlink"/>
              </a:solidFill>
              <a:effectLst/>
              <a:cs typeface="Andalus" panose="02020603050405020304" pitchFamily="18" charset="-78"/>
            </a:endParaRPr>
          </a:p>
        </p:txBody>
      </p:sp>
      <p:sp>
        <p:nvSpPr>
          <p:cNvPr id="212995" name="Rectangle 3"/>
          <p:cNvSpPr>
            <a:spLocks noGrp="1" noChangeArrowheads="1"/>
          </p:cNvSpPr>
          <p:nvPr>
            <p:ph type="body" idx="1"/>
          </p:nvPr>
        </p:nvSpPr>
        <p:spPr/>
        <p:txBody>
          <a:bodyPr/>
          <a:lstStyle/>
          <a:p>
            <a:pPr algn="r" eaLnBrk="1" hangingPunct="1">
              <a:defRPr/>
            </a:pPr>
            <a:r>
              <a:rPr lang="ar-EG" b="1" smtClean="0"/>
              <a:t>.</a:t>
            </a:r>
            <a:r>
              <a:rPr lang="ar-SA" b="1" smtClean="0"/>
              <a:t> ففى الحديث الذى رواه البخارى ومسلم وأصحاب السنن الأربعة وأحمد أنه: جاء إليه رجل من بنى فزارة يقول له : ولدت امرأتى غلاما أسودا، وهو حينئذ يعرض بأن ينفيه ... فقال رسول الله صلى الله عليه وسلم :(هل لك من إبل؟</a:t>
            </a:r>
            <a:r>
              <a:rPr lang="ar-EG" b="1" smtClean="0"/>
              <a:t>)</a:t>
            </a:r>
            <a:r>
              <a:rPr lang="ar-SA" b="1" smtClean="0"/>
              <a:t> قال: نعم ... قال: (فما ألوانها؟) قال: حمر... قال:(هل فيها من أورق؟</a:t>
            </a:r>
            <a:r>
              <a:rPr lang="ar-EG" b="1" smtClean="0"/>
              <a:t>) </a:t>
            </a:r>
            <a:r>
              <a:rPr lang="ar-SA" b="1" smtClean="0"/>
              <a:t>قال : إن فيها لورقا. قال : (فأنى ذلك) قال: عسى أن يكون نزعةز فقال: (عسى ولدك أن يكون نزعة عرق) ولم يرخص له الانتفاء منه. ( الورق : ذو اللون الرمادى)</a:t>
            </a:r>
            <a:endParaRPr lang="en-US" b="1"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12994"/>
                                        </p:tgtEl>
                                        <p:attrNameLst>
                                          <p:attrName>style.visibility</p:attrName>
                                        </p:attrNameLst>
                                      </p:cBhvr>
                                      <p:to>
                                        <p:strVal val="visible"/>
                                      </p:to>
                                    </p:set>
                                    <p:animEffect transition="in" filter="fade">
                                      <p:cBhvr>
                                        <p:cTn id="7" dur="768" decel="100000"/>
                                        <p:tgtEl>
                                          <p:spTgt spid="212994"/>
                                        </p:tgtEl>
                                      </p:cBhvr>
                                    </p:animEffect>
                                    <p:animScale>
                                      <p:cBhvr>
                                        <p:cTn id="8" dur="768" decel="100000"/>
                                        <p:tgtEl>
                                          <p:spTgt spid="212994"/>
                                        </p:tgtEl>
                                      </p:cBhvr>
                                      <p:from x="10000" y="10000"/>
                                      <p:to x="200000" y="450000"/>
                                    </p:animScale>
                                    <p:animScale>
                                      <p:cBhvr>
                                        <p:cTn id="9" dur="1230" accel="100000" fill="hold">
                                          <p:stCondLst>
                                            <p:cond delay="768"/>
                                          </p:stCondLst>
                                        </p:cTn>
                                        <p:tgtEl>
                                          <p:spTgt spid="212994"/>
                                        </p:tgtEl>
                                      </p:cBhvr>
                                      <p:from x="200000" y="450000"/>
                                      <p:to x="100000" y="100000"/>
                                    </p:animScale>
                                    <p:set>
                                      <p:cBhvr>
                                        <p:cTn id="10" dur="768" fill="hold"/>
                                        <p:tgtEl>
                                          <p:spTgt spid="212994"/>
                                        </p:tgtEl>
                                        <p:attrNameLst>
                                          <p:attrName>ppt_x</p:attrName>
                                        </p:attrNameLst>
                                      </p:cBhvr>
                                      <p:to>
                                        <p:strVal val="(0.5)"/>
                                      </p:to>
                                    </p:set>
                                    <p:anim from="(0.5)" to="(#ppt_x)" calcmode="lin" valueType="num">
                                      <p:cBhvr>
                                        <p:cTn id="11" dur="1230" accel="100000" fill="hold">
                                          <p:stCondLst>
                                            <p:cond delay="768"/>
                                          </p:stCondLst>
                                        </p:cTn>
                                        <p:tgtEl>
                                          <p:spTgt spid="212994"/>
                                        </p:tgtEl>
                                        <p:attrNameLst>
                                          <p:attrName>ppt_x</p:attrName>
                                        </p:attrNameLst>
                                      </p:cBhvr>
                                    </p:anim>
                                    <p:set>
                                      <p:cBhvr>
                                        <p:cTn id="12" dur="768" fill="hold"/>
                                        <p:tgtEl>
                                          <p:spTgt spid="212994"/>
                                        </p:tgtEl>
                                        <p:attrNameLst>
                                          <p:attrName>ppt_y</p:attrName>
                                        </p:attrNameLst>
                                      </p:cBhvr>
                                      <p:to>
                                        <p:strVal val="(#ppt_y+0.4)"/>
                                      </p:to>
                                    </p:set>
                                    <p:anim from="(#ppt_y+0.4)" to="(#ppt_y)" calcmode="lin" valueType="num">
                                      <p:cBhvr>
                                        <p:cTn id="13" dur="1230" accel="100000" fill="hold">
                                          <p:stCondLst>
                                            <p:cond delay="768"/>
                                          </p:stCondLst>
                                        </p:cTn>
                                        <p:tgtEl>
                                          <p:spTgt spid="212994"/>
                                        </p:tgtEl>
                                        <p:attrNameLst>
                                          <p:attrName>ppt_y</p:attrName>
                                        </p:attrNameLst>
                                      </p:cBhvr>
                                    </p:anim>
                                  </p:childTnLst>
                                </p:cTn>
                              </p:par>
                            </p:childTnLst>
                          </p:cTn>
                        </p:par>
                        <p:par>
                          <p:cTn id="14" fill="hold" nodeType="afterGroup">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212995">
                                            <p:txEl>
                                              <p:pRg st="0" end="0"/>
                                            </p:txEl>
                                          </p:spTgt>
                                        </p:tgtEl>
                                        <p:attrNameLst>
                                          <p:attrName>style.visibility</p:attrName>
                                        </p:attrNameLst>
                                      </p:cBhvr>
                                      <p:to>
                                        <p:strVal val="visible"/>
                                      </p:to>
                                    </p:set>
                                    <p:anim calcmode="lin" valueType="num">
                                      <p:cBhvr>
                                        <p:cTn id="17" dur="500" fill="hold"/>
                                        <p:tgtEl>
                                          <p:spTgt spid="212995">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12995">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129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p:bldP spid="21299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pPr eaLnBrk="1" hangingPunct="1">
              <a:defRPr/>
            </a:pPr>
            <a:endParaRPr lang="ar-EG" smtClean="0"/>
          </a:p>
        </p:txBody>
      </p:sp>
      <p:graphicFrame>
        <p:nvGraphicFramePr>
          <p:cNvPr id="13315" name="Object 3"/>
          <p:cNvGraphicFramePr>
            <a:graphicFrameLocks noGrp="1" noChangeAspect="1"/>
          </p:cNvGraphicFramePr>
          <p:nvPr>
            <p:ph idx="1"/>
          </p:nvPr>
        </p:nvGraphicFramePr>
        <p:xfrm>
          <a:off x="2411413" y="0"/>
          <a:ext cx="4897437" cy="6858000"/>
        </p:xfrm>
        <a:graphic>
          <a:graphicData uri="http://schemas.openxmlformats.org/presentationml/2006/ole">
            <mc:AlternateContent xmlns:mc="http://schemas.openxmlformats.org/markup-compatibility/2006">
              <mc:Choice xmlns:v="urn:schemas-microsoft-com:vml" Requires="v">
                <p:oleObj spid="_x0000_s13317" name="Image" r:id="rId3" imgW="1764796" imgH="4589714" progId="Photoshop.Image.7">
                  <p:embed/>
                </p:oleObj>
              </mc:Choice>
              <mc:Fallback>
                <p:oleObj name="Image" r:id="rId3" imgW="1764796" imgH="4589714" progId="Photoshop.Image.7">
                  <p:embed/>
                  <p:pic>
                    <p:nvPicPr>
                      <p:cNvPr id="0" name="Object 3"/>
                      <p:cNvPicPr>
                        <a:picLocks noChangeAspect="1" noChangeArrowheads="1"/>
                      </p:cNvPicPr>
                      <p:nvPr/>
                    </p:nvPicPr>
                    <p:blipFill>
                      <a:blip r:embed="rId4">
                        <a:lum bright="-6000" contrast="12000"/>
                        <a:extLst>
                          <a:ext uri="{28A0092B-C50C-407E-A947-70E740481C1C}">
                            <a14:useLocalDpi xmlns:a14="http://schemas.microsoft.com/office/drawing/2010/main" val="0"/>
                          </a:ext>
                        </a:extLst>
                      </a:blip>
                      <a:srcRect/>
                      <a:stretch>
                        <a:fillRect/>
                      </a:stretch>
                    </p:blipFill>
                    <p:spPr bwMode="auto">
                      <a:xfrm>
                        <a:off x="2411413" y="0"/>
                        <a:ext cx="48974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rbit">
  <a:themeElements>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Orbi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4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4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Orbit</Template>
  <TotalTime>2380</TotalTime>
  <Words>1013</Words>
  <Application>Microsoft Office PowerPoint</Application>
  <PresentationFormat>عرض على الشاشة (3:4)‏</PresentationFormat>
  <Paragraphs>69</Paragraphs>
  <Slides>43</Slides>
  <Notes>0</Notes>
  <HiddenSlides>0</HiddenSlides>
  <MMClips>0</MMClips>
  <ScaleCrop>false</ScaleCrop>
  <HeadingPairs>
    <vt:vector size="8" baseType="variant">
      <vt:variant>
        <vt:lpstr>الخطوط المستخدمة</vt:lpstr>
      </vt:variant>
      <vt:variant>
        <vt:i4>4</vt:i4>
      </vt:variant>
      <vt:variant>
        <vt:lpstr>نسق</vt:lpstr>
      </vt:variant>
      <vt:variant>
        <vt:i4>1</vt:i4>
      </vt:variant>
      <vt:variant>
        <vt:lpstr>خوادم OLE مضمنة</vt:lpstr>
      </vt:variant>
      <vt:variant>
        <vt:i4>1</vt:i4>
      </vt:variant>
      <vt:variant>
        <vt:lpstr>عناوين الشرائح</vt:lpstr>
      </vt:variant>
      <vt:variant>
        <vt:i4>43</vt:i4>
      </vt:variant>
    </vt:vector>
  </HeadingPairs>
  <TitlesOfParts>
    <vt:vector size="49" baseType="lpstr">
      <vt:lpstr>Andalus</vt:lpstr>
      <vt:lpstr>Arial</vt:lpstr>
      <vt:lpstr>Times New Roman</vt:lpstr>
      <vt:lpstr>Wingdings</vt:lpstr>
      <vt:lpstr>Orbit</vt:lpstr>
      <vt:lpstr>Image</vt:lpstr>
      <vt:lpstr>الثورة البيولوجية بين حكمة الشرع وجنوح العلم</vt:lpstr>
      <vt:lpstr>الجينوم البشرى</vt:lpstr>
      <vt:lpstr>النُطفة</vt:lpstr>
      <vt:lpstr>عرض تقديمي في PowerPoint</vt:lpstr>
      <vt:lpstr>أبجدية الحياة</vt:lpstr>
      <vt:lpstr>عرض تقديمي في PowerPoint</vt:lpstr>
      <vt:lpstr>عرض تقديمي في PowerPoint</vt:lpstr>
      <vt:lpstr>الجينوم عرق</vt:lpstr>
      <vt:lpstr>عرض تقديمي في PowerPoint</vt:lpstr>
      <vt:lpstr>الجينوم والميثاق </vt:lpstr>
      <vt:lpstr>جينوم واحد يدل على أناسى كثير</vt:lpstr>
      <vt:lpstr>وفى قراءة الجينوم قلق </vt:lpstr>
      <vt:lpstr>الجينوم وشجرة الحياة الملعونه</vt:lpstr>
      <vt:lpstr>شجرة الحياة المرسومة حديثاَ كاريكاتورية, تفتقد الى وجود سلف مشترك عام وتبدأ من مجموعة مشاعة متباينة فى جيناتها. كما تظهر مجموعة من الوصلات غير الشجيرة, فهل هى شجرة حقيقية أم شجرة خبيثة ؟!</vt:lpstr>
      <vt:lpstr>شجرة تطور الإنسان الظنية شجرة خبيثة </vt:lpstr>
      <vt:lpstr>أصول الإنسان محفوظة فى جيناته</vt:lpstr>
      <vt:lpstr>مصانع للخلود</vt:lpstr>
      <vt:lpstr>عرض تقديمي في PowerPoint</vt:lpstr>
      <vt:lpstr>عرض تقديمي في PowerPoint</vt:lpstr>
      <vt:lpstr>عرض تقديمي في PowerPoint</vt:lpstr>
      <vt:lpstr>عرض تقديمي في PowerPoint</vt:lpstr>
      <vt:lpstr>حديث نبوى ورؤية علمية </vt:lpstr>
      <vt:lpstr>تغيير خلق الله </vt:lpstr>
      <vt:lpstr>الهندسة الوراثية بين الرفض والقبول </vt:lpstr>
      <vt:lpstr>عرض تقديمي في PowerPoint</vt:lpstr>
      <vt:lpstr>عرض تقديمي في PowerPoint</vt:lpstr>
      <vt:lpstr>عرض تقديمي في PowerPoint</vt:lpstr>
      <vt:lpstr>عرض تقديمي في PowerPoint</vt:lpstr>
      <vt:lpstr>عرض تقديمي في PowerPoint</vt:lpstr>
      <vt:lpstr>الإستنساخ البشرى التوالدى حرام </vt:lpstr>
      <vt:lpstr>تابع الإستنساخ البشرى التوالدى حرام</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أكذوبة "الخلق العلمى" </vt:lpstr>
      <vt:lpstr>الناحية الفقيهه </vt:lpstr>
      <vt:lpstr> تابع الناحية الفقيهه</vt:lpstr>
      <vt:lpstr>تابع الناحية الفقهيه</vt:lpstr>
      <vt:lpstr>عرض تقديمي في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Valued Gateway Client</dc:creator>
  <cp:lastModifiedBy>Walid Kotb</cp:lastModifiedBy>
  <cp:revision>60</cp:revision>
  <dcterms:created xsi:type="dcterms:W3CDTF">2001-01-06T19:06:21Z</dcterms:created>
  <dcterms:modified xsi:type="dcterms:W3CDTF">2015-04-27T07:17:29Z</dcterms:modified>
</cp:coreProperties>
</file>