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708" r:id="rId4"/>
    <p:sldMasterId id="2147483720" r:id="rId5"/>
    <p:sldMasterId id="2147483732" r:id="rId6"/>
    <p:sldMasterId id="2147483756" r:id="rId7"/>
    <p:sldMasterId id="2147483768" r:id="rId8"/>
    <p:sldMasterId id="2147483780" r:id="rId9"/>
    <p:sldMasterId id="2147483792" r:id="rId10"/>
  </p:sldMasterIdLst>
  <p:notesMasterIdLst>
    <p:notesMasterId r:id="rId63"/>
  </p:notesMasterIdLst>
  <p:sldIdLst>
    <p:sldId id="256" r:id="rId11"/>
    <p:sldId id="263" r:id="rId12"/>
    <p:sldId id="264" r:id="rId13"/>
    <p:sldId id="312" r:id="rId14"/>
    <p:sldId id="273" r:id="rId15"/>
    <p:sldId id="261" r:id="rId16"/>
    <p:sldId id="262" r:id="rId17"/>
    <p:sldId id="260" r:id="rId18"/>
    <p:sldId id="266" r:id="rId19"/>
    <p:sldId id="267" r:id="rId20"/>
    <p:sldId id="265" r:id="rId21"/>
    <p:sldId id="268" r:id="rId22"/>
    <p:sldId id="270" r:id="rId23"/>
    <p:sldId id="280" r:id="rId24"/>
    <p:sldId id="281" r:id="rId25"/>
    <p:sldId id="271" r:id="rId26"/>
    <p:sldId id="275" r:id="rId27"/>
    <p:sldId id="276" r:id="rId28"/>
    <p:sldId id="278" r:id="rId29"/>
    <p:sldId id="279" r:id="rId30"/>
    <p:sldId id="277" r:id="rId31"/>
    <p:sldId id="293" r:id="rId32"/>
    <p:sldId id="294" r:id="rId33"/>
    <p:sldId id="290" r:id="rId34"/>
    <p:sldId id="299" r:id="rId35"/>
    <p:sldId id="295" r:id="rId36"/>
    <p:sldId id="298" r:id="rId37"/>
    <p:sldId id="296" r:id="rId38"/>
    <p:sldId id="297" r:id="rId39"/>
    <p:sldId id="282" r:id="rId40"/>
    <p:sldId id="283" r:id="rId41"/>
    <p:sldId id="284" r:id="rId42"/>
    <p:sldId id="285" r:id="rId43"/>
    <p:sldId id="286" r:id="rId44"/>
    <p:sldId id="288" r:id="rId45"/>
    <p:sldId id="289" r:id="rId46"/>
    <p:sldId id="300" r:id="rId47"/>
    <p:sldId id="301" r:id="rId48"/>
    <p:sldId id="303" r:id="rId49"/>
    <p:sldId id="302" r:id="rId50"/>
    <p:sldId id="304" r:id="rId51"/>
    <p:sldId id="306" r:id="rId52"/>
    <p:sldId id="307" r:id="rId53"/>
    <p:sldId id="308" r:id="rId54"/>
    <p:sldId id="309" r:id="rId55"/>
    <p:sldId id="310" r:id="rId56"/>
    <p:sldId id="311" r:id="rId57"/>
    <p:sldId id="313" r:id="rId58"/>
    <p:sldId id="314" r:id="rId59"/>
    <p:sldId id="315" r:id="rId60"/>
    <p:sldId id="321" r:id="rId61"/>
    <p:sldId id="269"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103" d="100"/>
          <a:sy n="103" d="100"/>
        </p:scale>
        <p:origin x="234" y="108"/>
      </p:cViewPr>
      <p:guideLst>
        <p:guide orient="horz" pos="2160"/>
        <p:guide pos="2880"/>
      </p:guideLst>
    </p:cSldViewPr>
  </p:slideViewPr>
  <p:outlineViewPr>
    <p:cViewPr>
      <p:scale>
        <a:sx n="33" d="100"/>
        <a:sy n="33" d="100"/>
      </p:scale>
      <p:origin x="0" y="2574"/>
    </p:cViewPr>
  </p:outlineViewPr>
  <p:notesTextViewPr>
    <p:cViewPr>
      <p:scale>
        <a:sx n="100" d="100"/>
        <a:sy n="100" d="100"/>
      </p:scale>
      <p:origin x="0" y="0"/>
    </p:cViewPr>
  </p:notesTextViewPr>
  <p:sorterViewPr>
    <p:cViewPr>
      <p:scale>
        <a:sx n="100" d="100"/>
        <a:sy n="100" d="100"/>
      </p:scale>
      <p:origin x="0" y="1210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notesMaster" Target="notesMasters/notes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61" Type="http://schemas.openxmlformats.org/officeDocument/2006/relationships/slide" Target="slides/slide5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5B8AD8-A385-4E4F-BCFD-78C2EFC780AF}"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fr-FR"/>
        </a:p>
      </dgm:t>
    </dgm:pt>
    <dgm:pt modelId="{9903D677-C175-486F-992B-F6F7C3FDE884}">
      <dgm:prSet phldrT="[Text]">
        <dgm:style>
          <a:lnRef idx="2">
            <a:schemeClr val="accent5"/>
          </a:lnRef>
          <a:fillRef idx="1">
            <a:schemeClr val="lt1"/>
          </a:fillRef>
          <a:effectRef idx="0">
            <a:schemeClr val="accent5"/>
          </a:effectRef>
          <a:fontRef idx="minor">
            <a:schemeClr val="dk1"/>
          </a:fontRef>
        </dgm:style>
      </dgm:prSet>
      <dgm:spPr/>
      <dgm:t>
        <a:bodyPr/>
        <a:lstStyle/>
        <a:p>
          <a:r>
            <a:rPr lang="ar-MA"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القراء بحسب الغرض</a:t>
          </a:r>
          <a:endParaRPr lang="fr-FR"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dgm:t>
    </dgm:pt>
    <dgm:pt modelId="{5669BC5D-0BDE-4C5D-862B-B377DA1BCEC2}" type="parTrans" cxnId="{BC5A143B-2C99-4305-8FEC-4C391011F2A5}">
      <dgm:prSet/>
      <dgm:spPr/>
      <dgm:t>
        <a:bodyPr/>
        <a:lstStyle/>
        <a:p>
          <a:endParaRPr lang="fr-FR"/>
        </a:p>
      </dgm:t>
    </dgm:pt>
    <dgm:pt modelId="{42383334-C923-4E8E-8EF9-7F49B5D00989}" type="sibTrans" cxnId="{BC5A143B-2C99-4305-8FEC-4C391011F2A5}">
      <dgm:prSet/>
      <dgm:spPr/>
      <dgm:t>
        <a:bodyPr/>
        <a:lstStyle/>
        <a:p>
          <a:endParaRPr lang="fr-FR"/>
        </a:p>
      </dgm:t>
    </dgm:pt>
    <dgm:pt modelId="{666E2CEF-F82C-445C-B960-425EBD6D219B}">
      <dgm:prSet phldrT="[Text]"/>
      <dgm:spPr/>
      <dgm:t>
        <a:bodyPr/>
        <a:lstStyle/>
        <a:p>
          <a:r>
            <a:rPr lang="ar-MA"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القراءة الانتقائية</a:t>
          </a:r>
          <a:endParaRPr lang="fr-FR"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97504A99-A959-4C81-9D8B-8B60F8FD06C7}" type="parTrans" cxnId="{FA5226DB-7171-4006-9E35-9A32AF13D4DF}">
      <dgm:prSet/>
      <dgm:spPr/>
      <dgm:t>
        <a:bodyPr/>
        <a:lstStyle/>
        <a:p>
          <a:endParaRPr lang="fr-FR"/>
        </a:p>
      </dgm:t>
    </dgm:pt>
    <dgm:pt modelId="{3449AE2E-D2AB-4516-8347-93B66D218A0F}" type="sibTrans" cxnId="{FA5226DB-7171-4006-9E35-9A32AF13D4DF}">
      <dgm:prSet/>
      <dgm:spPr/>
      <dgm:t>
        <a:bodyPr/>
        <a:lstStyle/>
        <a:p>
          <a:endParaRPr lang="fr-FR"/>
        </a:p>
      </dgm:t>
    </dgm:pt>
    <dgm:pt modelId="{9E17E8F5-040A-4F45-A9CA-7ED12C4EBD33}">
      <dgm:prSet phldrT="[Text]"/>
      <dgm:spPr/>
      <dgm:t>
        <a:bodyPr/>
        <a:lstStyle/>
        <a:p>
          <a:r>
            <a:rPr lang="ar-MA"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القراءة </a:t>
          </a:r>
          <a:r>
            <a:rPr lang="ar-MA"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الاكتشافية</a:t>
          </a:r>
          <a:endParaRPr lang="fr-FR"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7C589290-B5DF-4B25-B3C2-E6CE1027E770}" type="parTrans" cxnId="{CBD7812E-19AA-4F1B-9028-3131B704CBF7}">
      <dgm:prSet/>
      <dgm:spPr/>
      <dgm:t>
        <a:bodyPr/>
        <a:lstStyle/>
        <a:p>
          <a:endParaRPr lang="fr-FR"/>
        </a:p>
      </dgm:t>
    </dgm:pt>
    <dgm:pt modelId="{F5C53D38-F357-4572-ADDA-A5844CB96248}" type="sibTrans" cxnId="{CBD7812E-19AA-4F1B-9028-3131B704CBF7}">
      <dgm:prSet/>
      <dgm:spPr/>
      <dgm:t>
        <a:bodyPr/>
        <a:lstStyle/>
        <a:p>
          <a:endParaRPr lang="fr-FR"/>
        </a:p>
      </dgm:t>
    </dgm:pt>
    <dgm:pt modelId="{4F7AE328-903B-4575-9AE8-8031F65E6867}">
      <dgm:prSet phldrT="[Text]"/>
      <dgm:spPr/>
      <dgm:t>
        <a:bodyPr/>
        <a:lstStyle/>
        <a:p>
          <a:r>
            <a:rPr lang="ar-MA"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القراءة التحليلية</a:t>
          </a:r>
          <a:endParaRPr lang="fr-FR"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9FB787BE-1852-4750-995E-F762C91DE457}" type="sibTrans" cxnId="{1CA7FC6C-5B03-42D4-BF5E-B30F19D66F88}">
      <dgm:prSet/>
      <dgm:spPr/>
      <dgm:t>
        <a:bodyPr/>
        <a:lstStyle/>
        <a:p>
          <a:endParaRPr lang="fr-FR"/>
        </a:p>
      </dgm:t>
    </dgm:pt>
    <dgm:pt modelId="{A319C131-377A-4060-9986-9A14864BC0CF}" type="parTrans" cxnId="{1CA7FC6C-5B03-42D4-BF5E-B30F19D66F88}">
      <dgm:prSet/>
      <dgm:spPr/>
      <dgm:t>
        <a:bodyPr/>
        <a:lstStyle/>
        <a:p>
          <a:endParaRPr lang="fr-FR"/>
        </a:p>
      </dgm:t>
    </dgm:pt>
    <dgm:pt modelId="{D9198451-624A-4095-9AC3-66CD79915191}" type="pres">
      <dgm:prSet presAssocID="{8E5B8AD8-A385-4E4F-BCFD-78C2EFC780AF}" presName="Name0" presStyleCnt="0">
        <dgm:presLayoutVars>
          <dgm:orgChart val="1"/>
          <dgm:chPref val="1"/>
          <dgm:dir/>
          <dgm:animOne val="branch"/>
          <dgm:animLvl val="lvl"/>
          <dgm:resizeHandles/>
        </dgm:presLayoutVars>
      </dgm:prSet>
      <dgm:spPr/>
      <dgm:t>
        <a:bodyPr/>
        <a:lstStyle/>
        <a:p>
          <a:endParaRPr lang="fr-FR"/>
        </a:p>
      </dgm:t>
    </dgm:pt>
    <dgm:pt modelId="{03C308AF-45B0-4C86-A244-374F9F01B863}" type="pres">
      <dgm:prSet presAssocID="{9903D677-C175-486F-992B-F6F7C3FDE884}" presName="hierRoot1" presStyleCnt="0">
        <dgm:presLayoutVars>
          <dgm:hierBranch val="init"/>
        </dgm:presLayoutVars>
      </dgm:prSet>
      <dgm:spPr/>
    </dgm:pt>
    <dgm:pt modelId="{62C1A951-D8D1-41CA-A335-DC15D5E3DDA9}" type="pres">
      <dgm:prSet presAssocID="{9903D677-C175-486F-992B-F6F7C3FDE884}" presName="rootComposite1" presStyleCnt="0"/>
      <dgm:spPr/>
    </dgm:pt>
    <dgm:pt modelId="{E9DAEA34-46F7-4EAF-A658-2687E0A1D622}" type="pres">
      <dgm:prSet presAssocID="{9903D677-C175-486F-992B-F6F7C3FDE884}" presName="rootText1" presStyleLbl="alignAcc1" presStyleIdx="0" presStyleCnt="0">
        <dgm:presLayoutVars>
          <dgm:chPref val="3"/>
        </dgm:presLayoutVars>
      </dgm:prSet>
      <dgm:spPr/>
      <dgm:t>
        <a:bodyPr/>
        <a:lstStyle/>
        <a:p>
          <a:endParaRPr lang="fr-FR"/>
        </a:p>
      </dgm:t>
    </dgm:pt>
    <dgm:pt modelId="{4F0AF6CA-AF2F-4015-B67F-938F934192A4}" type="pres">
      <dgm:prSet presAssocID="{9903D677-C175-486F-992B-F6F7C3FDE884}" presName="topArc1" presStyleLbl="parChTrans1D1" presStyleIdx="0" presStyleCnt="8"/>
      <dgm:spPr/>
    </dgm:pt>
    <dgm:pt modelId="{7C2D7DCB-4A44-423F-AF24-49FC8DB9C528}" type="pres">
      <dgm:prSet presAssocID="{9903D677-C175-486F-992B-F6F7C3FDE884}" presName="bottomArc1" presStyleLbl="parChTrans1D1" presStyleIdx="1" presStyleCnt="8"/>
      <dgm:spPr/>
    </dgm:pt>
    <dgm:pt modelId="{54FA0278-F0CE-4C0E-AA24-34CD86C8D499}" type="pres">
      <dgm:prSet presAssocID="{9903D677-C175-486F-992B-F6F7C3FDE884}" presName="topConnNode1" presStyleLbl="node1" presStyleIdx="0" presStyleCnt="0"/>
      <dgm:spPr/>
      <dgm:t>
        <a:bodyPr/>
        <a:lstStyle/>
        <a:p>
          <a:endParaRPr lang="fr-FR"/>
        </a:p>
      </dgm:t>
    </dgm:pt>
    <dgm:pt modelId="{4B5B1A5D-6ED7-4592-A23C-69AF256E021B}" type="pres">
      <dgm:prSet presAssocID="{9903D677-C175-486F-992B-F6F7C3FDE884}" presName="hierChild2" presStyleCnt="0"/>
      <dgm:spPr/>
    </dgm:pt>
    <dgm:pt modelId="{C7F65808-9D21-4BCB-AB92-9F5A97160908}" type="pres">
      <dgm:prSet presAssocID="{A319C131-377A-4060-9986-9A14864BC0CF}" presName="Name28" presStyleLbl="parChTrans1D2" presStyleIdx="0" presStyleCnt="3"/>
      <dgm:spPr/>
      <dgm:t>
        <a:bodyPr/>
        <a:lstStyle/>
        <a:p>
          <a:endParaRPr lang="fr-FR"/>
        </a:p>
      </dgm:t>
    </dgm:pt>
    <dgm:pt modelId="{CF7F32F5-F565-4B9C-A9EC-7C4120A224C4}" type="pres">
      <dgm:prSet presAssocID="{4F7AE328-903B-4575-9AE8-8031F65E6867}" presName="hierRoot2" presStyleCnt="0">
        <dgm:presLayoutVars>
          <dgm:hierBranch val="init"/>
        </dgm:presLayoutVars>
      </dgm:prSet>
      <dgm:spPr/>
    </dgm:pt>
    <dgm:pt modelId="{AE45B046-28A6-41A5-B880-19BF034F7B8A}" type="pres">
      <dgm:prSet presAssocID="{4F7AE328-903B-4575-9AE8-8031F65E6867}" presName="rootComposite2" presStyleCnt="0"/>
      <dgm:spPr/>
    </dgm:pt>
    <dgm:pt modelId="{357CB018-A036-43CA-86FB-80B1F87D81FA}" type="pres">
      <dgm:prSet presAssocID="{4F7AE328-903B-4575-9AE8-8031F65E6867}" presName="rootText2" presStyleLbl="alignAcc1" presStyleIdx="0" presStyleCnt="0">
        <dgm:presLayoutVars>
          <dgm:chPref val="3"/>
        </dgm:presLayoutVars>
      </dgm:prSet>
      <dgm:spPr/>
      <dgm:t>
        <a:bodyPr/>
        <a:lstStyle/>
        <a:p>
          <a:endParaRPr lang="fr-FR"/>
        </a:p>
      </dgm:t>
    </dgm:pt>
    <dgm:pt modelId="{EBCC64BB-1022-44B6-9E8C-FD2124A7B57E}" type="pres">
      <dgm:prSet presAssocID="{4F7AE328-903B-4575-9AE8-8031F65E6867}" presName="topArc2" presStyleLbl="parChTrans1D1" presStyleIdx="2" presStyleCnt="8"/>
      <dgm:spPr/>
    </dgm:pt>
    <dgm:pt modelId="{22739222-3A54-4CA7-B887-1BA009218B64}" type="pres">
      <dgm:prSet presAssocID="{4F7AE328-903B-4575-9AE8-8031F65E6867}" presName="bottomArc2" presStyleLbl="parChTrans1D1" presStyleIdx="3" presStyleCnt="8"/>
      <dgm:spPr/>
    </dgm:pt>
    <dgm:pt modelId="{70904893-BFB1-46F8-B5AC-9722E4D5FE43}" type="pres">
      <dgm:prSet presAssocID="{4F7AE328-903B-4575-9AE8-8031F65E6867}" presName="topConnNode2" presStyleLbl="node2" presStyleIdx="0" presStyleCnt="0"/>
      <dgm:spPr/>
      <dgm:t>
        <a:bodyPr/>
        <a:lstStyle/>
        <a:p>
          <a:endParaRPr lang="fr-FR"/>
        </a:p>
      </dgm:t>
    </dgm:pt>
    <dgm:pt modelId="{38223DB2-D04D-4ECA-AEE1-D222F6C50F82}" type="pres">
      <dgm:prSet presAssocID="{4F7AE328-903B-4575-9AE8-8031F65E6867}" presName="hierChild4" presStyleCnt="0"/>
      <dgm:spPr/>
    </dgm:pt>
    <dgm:pt modelId="{3D5DB812-B2EA-416F-B74F-F7561E97CAAA}" type="pres">
      <dgm:prSet presAssocID="{4F7AE328-903B-4575-9AE8-8031F65E6867}" presName="hierChild5" presStyleCnt="0"/>
      <dgm:spPr/>
    </dgm:pt>
    <dgm:pt modelId="{77663EB6-D215-4CB5-A8ED-98A58AEFD2D5}" type="pres">
      <dgm:prSet presAssocID="{97504A99-A959-4C81-9D8B-8B60F8FD06C7}" presName="Name28" presStyleLbl="parChTrans1D2" presStyleIdx="1" presStyleCnt="3"/>
      <dgm:spPr/>
      <dgm:t>
        <a:bodyPr/>
        <a:lstStyle/>
        <a:p>
          <a:endParaRPr lang="fr-FR"/>
        </a:p>
      </dgm:t>
    </dgm:pt>
    <dgm:pt modelId="{D8A1CD65-E9B1-4BF6-88AD-2D445DE9552C}" type="pres">
      <dgm:prSet presAssocID="{666E2CEF-F82C-445C-B960-425EBD6D219B}" presName="hierRoot2" presStyleCnt="0">
        <dgm:presLayoutVars>
          <dgm:hierBranch val="init"/>
        </dgm:presLayoutVars>
      </dgm:prSet>
      <dgm:spPr/>
    </dgm:pt>
    <dgm:pt modelId="{B8F694BE-5A75-4AE9-B0EE-2909018ADD2D}" type="pres">
      <dgm:prSet presAssocID="{666E2CEF-F82C-445C-B960-425EBD6D219B}" presName="rootComposite2" presStyleCnt="0"/>
      <dgm:spPr/>
    </dgm:pt>
    <dgm:pt modelId="{91D3020D-F290-45B9-BDD8-B202A715686A}" type="pres">
      <dgm:prSet presAssocID="{666E2CEF-F82C-445C-B960-425EBD6D219B}" presName="rootText2" presStyleLbl="alignAcc1" presStyleIdx="0" presStyleCnt="0">
        <dgm:presLayoutVars>
          <dgm:chPref val="3"/>
        </dgm:presLayoutVars>
      </dgm:prSet>
      <dgm:spPr/>
      <dgm:t>
        <a:bodyPr/>
        <a:lstStyle/>
        <a:p>
          <a:endParaRPr lang="fr-FR"/>
        </a:p>
      </dgm:t>
    </dgm:pt>
    <dgm:pt modelId="{5D32D392-22E7-4212-A1D8-81CCE7F595A4}" type="pres">
      <dgm:prSet presAssocID="{666E2CEF-F82C-445C-B960-425EBD6D219B}" presName="topArc2" presStyleLbl="parChTrans1D1" presStyleIdx="4" presStyleCnt="8"/>
      <dgm:spPr/>
    </dgm:pt>
    <dgm:pt modelId="{956B728B-A080-4884-95BC-4882F26314FA}" type="pres">
      <dgm:prSet presAssocID="{666E2CEF-F82C-445C-B960-425EBD6D219B}" presName="bottomArc2" presStyleLbl="parChTrans1D1" presStyleIdx="5" presStyleCnt="8"/>
      <dgm:spPr/>
    </dgm:pt>
    <dgm:pt modelId="{D54C6626-2272-465C-942B-7709F49D93DD}" type="pres">
      <dgm:prSet presAssocID="{666E2CEF-F82C-445C-B960-425EBD6D219B}" presName="topConnNode2" presStyleLbl="node2" presStyleIdx="0" presStyleCnt="0"/>
      <dgm:spPr/>
      <dgm:t>
        <a:bodyPr/>
        <a:lstStyle/>
        <a:p>
          <a:endParaRPr lang="fr-FR"/>
        </a:p>
      </dgm:t>
    </dgm:pt>
    <dgm:pt modelId="{1BD14AE8-BEE7-495F-9468-D6185425E7AB}" type="pres">
      <dgm:prSet presAssocID="{666E2CEF-F82C-445C-B960-425EBD6D219B}" presName="hierChild4" presStyleCnt="0"/>
      <dgm:spPr/>
    </dgm:pt>
    <dgm:pt modelId="{EB932EC7-0825-42FF-8E2D-A0D2499EF0E6}" type="pres">
      <dgm:prSet presAssocID="{666E2CEF-F82C-445C-B960-425EBD6D219B}" presName="hierChild5" presStyleCnt="0"/>
      <dgm:spPr/>
    </dgm:pt>
    <dgm:pt modelId="{15322687-D80A-4A32-97D3-EB0E38C32715}" type="pres">
      <dgm:prSet presAssocID="{7C589290-B5DF-4B25-B3C2-E6CE1027E770}" presName="Name28" presStyleLbl="parChTrans1D2" presStyleIdx="2" presStyleCnt="3"/>
      <dgm:spPr/>
      <dgm:t>
        <a:bodyPr/>
        <a:lstStyle/>
        <a:p>
          <a:endParaRPr lang="fr-FR"/>
        </a:p>
      </dgm:t>
    </dgm:pt>
    <dgm:pt modelId="{B1C9A646-EFF5-463A-8155-8129D53A6094}" type="pres">
      <dgm:prSet presAssocID="{9E17E8F5-040A-4F45-A9CA-7ED12C4EBD33}" presName="hierRoot2" presStyleCnt="0">
        <dgm:presLayoutVars>
          <dgm:hierBranch val="init"/>
        </dgm:presLayoutVars>
      </dgm:prSet>
      <dgm:spPr/>
    </dgm:pt>
    <dgm:pt modelId="{B0972244-4FD7-4394-A43F-74F9517A9E83}" type="pres">
      <dgm:prSet presAssocID="{9E17E8F5-040A-4F45-A9CA-7ED12C4EBD33}" presName="rootComposite2" presStyleCnt="0"/>
      <dgm:spPr/>
    </dgm:pt>
    <dgm:pt modelId="{DB813EAB-F26A-437D-A7BE-300E843133B8}" type="pres">
      <dgm:prSet presAssocID="{9E17E8F5-040A-4F45-A9CA-7ED12C4EBD33}" presName="rootText2" presStyleLbl="alignAcc1" presStyleIdx="0" presStyleCnt="0">
        <dgm:presLayoutVars>
          <dgm:chPref val="3"/>
        </dgm:presLayoutVars>
      </dgm:prSet>
      <dgm:spPr/>
      <dgm:t>
        <a:bodyPr/>
        <a:lstStyle/>
        <a:p>
          <a:endParaRPr lang="fr-FR"/>
        </a:p>
      </dgm:t>
    </dgm:pt>
    <dgm:pt modelId="{AB83B32C-522E-4EBA-BE2D-28123CFC53EE}" type="pres">
      <dgm:prSet presAssocID="{9E17E8F5-040A-4F45-A9CA-7ED12C4EBD33}" presName="topArc2" presStyleLbl="parChTrans1D1" presStyleIdx="6" presStyleCnt="8"/>
      <dgm:spPr/>
    </dgm:pt>
    <dgm:pt modelId="{937638DF-A523-428B-98FB-F16B43B0AFE0}" type="pres">
      <dgm:prSet presAssocID="{9E17E8F5-040A-4F45-A9CA-7ED12C4EBD33}" presName="bottomArc2" presStyleLbl="parChTrans1D1" presStyleIdx="7" presStyleCnt="8"/>
      <dgm:spPr/>
    </dgm:pt>
    <dgm:pt modelId="{F1F52B18-6D91-42BC-BE4A-E8D31400EF1D}" type="pres">
      <dgm:prSet presAssocID="{9E17E8F5-040A-4F45-A9CA-7ED12C4EBD33}" presName="topConnNode2" presStyleLbl="node2" presStyleIdx="0" presStyleCnt="0"/>
      <dgm:spPr/>
      <dgm:t>
        <a:bodyPr/>
        <a:lstStyle/>
        <a:p>
          <a:endParaRPr lang="fr-FR"/>
        </a:p>
      </dgm:t>
    </dgm:pt>
    <dgm:pt modelId="{45D1F725-551C-40A2-8414-5450BF841B64}" type="pres">
      <dgm:prSet presAssocID="{9E17E8F5-040A-4F45-A9CA-7ED12C4EBD33}" presName="hierChild4" presStyleCnt="0"/>
      <dgm:spPr/>
    </dgm:pt>
    <dgm:pt modelId="{5B1B1EF4-4913-469F-92C1-3174BDA0EA64}" type="pres">
      <dgm:prSet presAssocID="{9E17E8F5-040A-4F45-A9CA-7ED12C4EBD33}" presName="hierChild5" presStyleCnt="0"/>
      <dgm:spPr/>
    </dgm:pt>
    <dgm:pt modelId="{E60D4D3D-C455-4A9C-AF85-D85AB7AC0D25}" type="pres">
      <dgm:prSet presAssocID="{9903D677-C175-486F-992B-F6F7C3FDE884}" presName="hierChild3" presStyleCnt="0"/>
      <dgm:spPr/>
    </dgm:pt>
  </dgm:ptLst>
  <dgm:cxnLst>
    <dgm:cxn modelId="{863622BF-CEE3-42F6-8117-FBA83BCF7673}" type="presOf" srcId="{4F7AE328-903B-4575-9AE8-8031F65E6867}" destId="{357CB018-A036-43CA-86FB-80B1F87D81FA}" srcOrd="0" destOrd="0" presId="urn:microsoft.com/office/officeart/2008/layout/HalfCircleOrganizationChart"/>
    <dgm:cxn modelId="{F4206203-C8C0-4E48-908E-159F2DDED6ED}" type="presOf" srcId="{97504A99-A959-4C81-9D8B-8B60F8FD06C7}" destId="{77663EB6-D215-4CB5-A8ED-98A58AEFD2D5}" srcOrd="0" destOrd="0" presId="urn:microsoft.com/office/officeart/2008/layout/HalfCircleOrganizationChart"/>
    <dgm:cxn modelId="{BBE12B36-76D7-4F64-9414-5E0C47F73269}" type="presOf" srcId="{7C589290-B5DF-4B25-B3C2-E6CE1027E770}" destId="{15322687-D80A-4A32-97D3-EB0E38C32715}" srcOrd="0" destOrd="0" presId="urn:microsoft.com/office/officeart/2008/layout/HalfCircleOrganizationChart"/>
    <dgm:cxn modelId="{1CA7FC6C-5B03-42D4-BF5E-B30F19D66F88}" srcId="{9903D677-C175-486F-992B-F6F7C3FDE884}" destId="{4F7AE328-903B-4575-9AE8-8031F65E6867}" srcOrd="0" destOrd="0" parTransId="{A319C131-377A-4060-9986-9A14864BC0CF}" sibTransId="{9FB787BE-1852-4750-995E-F762C91DE457}"/>
    <dgm:cxn modelId="{94BBB5C1-4723-4770-A7D7-63783A32A7C5}" type="presOf" srcId="{666E2CEF-F82C-445C-B960-425EBD6D219B}" destId="{91D3020D-F290-45B9-BDD8-B202A715686A}" srcOrd="0" destOrd="0" presId="urn:microsoft.com/office/officeart/2008/layout/HalfCircleOrganizationChart"/>
    <dgm:cxn modelId="{94A117FA-5CC2-4687-B606-056AC92B253D}" type="presOf" srcId="{A319C131-377A-4060-9986-9A14864BC0CF}" destId="{C7F65808-9D21-4BCB-AB92-9F5A97160908}" srcOrd="0" destOrd="0" presId="urn:microsoft.com/office/officeart/2008/layout/HalfCircleOrganizationChart"/>
    <dgm:cxn modelId="{BC5A143B-2C99-4305-8FEC-4C391011F2A5}" srcId="{8E5B8AD8-A385-4E4F-BCFD-78C2EFC780AF}" destId="{9903D677-C175-486F-992B-F6F7C3FDE884}" srcOrd="0" destOrd="0" parTransId="{5669BC5D-0BDE-4C5D-862B-B377DA1BCEC2}" sibTransId="{42383334-C923-4E8E-8EF9-7F49B5D00989}"/>
    <dgm:cxn modelId="{3A576AE2-635D-48A6-8F36-7352A8A8F0F0}" type="presOf" srcId="{8E5B8AD8-A385-4E4F-BCFD-78C2EFC780AF}" destId="{D9198451-624A-4095-9AC3-66CD79915191}" srcOrd="0" destOrd="0" presId="urn:microsoft.com/office/officeart/2008/layout/HalfCircleOrganizationChart"/>
    <dgm:cxn modelId="{AC1019DF-3DA7-4993-820B-30741A85E079}" type="presOf" srcId="{666E2CEF-F82C-445C-B960-425EBD6D219B}" destId="{D54C6626-2272-465C-942B-7709F49D93DD}" srcOrd="1" destOrd="0" presId="urn:microsoft.com/office/officeart/2008/layout/HalfCircleOrganizationChart"/>
    <dgm:cxn modelId="{1B1357D3-5080-4E5D-B13D-F4B037402751}" type="presOf" srcId="{9E17E8F5-040A-4F45-A9CA-7ED12C4EBD33}" destId="{F1F52B18-6D91-42BC-BE4A-E8D31400EF1D}" srcOrd="1" destOrd="0" presId="urn:microsoft.com/office/officeart/2008/layout/HalfCircleOrganizationChart"/>
    <dgm:cxn modelId="{CBD7812E-19AA-4F1B-9028-3131B704CBF7}" srcId="{9903D677-C175-486F-992B-F6F7C3FDE884}" destId="{9E17E8F5-040A-4F45-A9CA-7ED12C4EBD33}" srcOrd="2" destOrd="0" parTransId="{7C589290-B5DF-4B25-B3C2-E6CE1027E770}" sibTransId="{F5C53D38-F357-4572-ADDA-A5844CB96248}"/>
    <dgm:cxn modelId="{AD267EF9-377B-433F-8AF1-5FA6D348A100}" type="presOf" srcId="{9E17E8F5-040A-4F45-A9CA-7ED12C4EBD33}" destId="{DB813EAB-F26A-437D-A7BE-300E843133B8}" srcOrd="0" destOrd="0" presId="urn:microsoft.com/office/officeart/2008/layout/HalfCircleOrganizationChart"/>
    <dgm:cxn modelId="{FA5226DB-7171-4006-9E35-9A32AF13D4DF}" srcId="{9903D677-C175-486F-992B-F6F7C3FDE884}" destId="{666E2CEF-F82C-445C-B960-425EBD6D219B}" srcOrd="1" destOrd="0" parTransId="{97504A99-A959-4C81-9D8B-8B60F8FD06C7}" sibTransId="{3449AE2E-D2AB-4516-8347-93B66D218A0F}"/>
    <dgm:cxn modelId="{19128786-6CA1-43DA-8547-9BDA36EB5659}" type="presOf" srcId="{4F7AE328-903B-4575-9AE8-8031F65E6867}" destId="{70904893-BFB1-46F8-B5AC-9722E4D5FE43}" srcOrd="1" destOrd="0" presId="urn:microsoft.com/office/officeart/2008/layout/HalfCircleOrganizationChart"/>
    <dgm:cxn modelId="{6664D373-12CD-429E-BC77-183329C70FC5}" type="presOf" srcId="{9903D677-C175-486F-992B-F6F7C3FDE884}" destId="{54FA0278-F0CE-4C0E-AA24-34CD86C8D499}" srcOrd="1" destOrd="0" presId="urn:microsoft.com/office/officeart/2008/layout/HalfCircleOrganizationChart"/>
    <dgm:cxn modelId="{ACC60784-0C13-4DA4-973B-40F3F6CA8E9D}" type="presOf" srcId="{9903D677-C175-486F-992B-F6F7C3FDE884}" destId="{E9DAEA34-46F7-4EAF-A658-2687E0A1D622}" srcOrd="0" destOrd="0" presId="urn:microsoft.com/office/officeart/2008/layout/HalfCircleOrganizationChart"/>
    <dgm:cxn modelId="{F57BCA35-E2C1-4CC5-95C1-8665BBBEB733}" type="presParOf" srcId="{D9198451-624A-4095-9AC3-66CD79915191}" destId="{03C308AF-45B0-4C86-A244-374F9F01B863}" srcOrd="0" destOrd="0" presId="urn:microsoft.com/office/officeart/2008/layout/HalfCircleOrganizationChart"/>
    <dgm:cxn modelId="{37CFA215-0F04-4B55-A005-46D20B9D5C1E}" type="presParOf" srcId="{03C308AF-45B0-4C86-A244-374F9F01B863}" destId="{62C1A951-D8D1-41CA-A335-DC15D5E3DDA9}" srcOrd="0" destOrd="0" presId="urn:microsoft.com/office/officeart/2008/layout/HalfCircleOrganizationChart"/>
    <dgm:cxn modelId="{39C234A4-75BE-4853-ADA3-E2EE2D80CD72}" type="presParOf" srcId="{62C1A951-D8D1-41CA-A335-DC15D5E3DDA9}" destId="{E9DAEA34-46F7-4EAF-A658-2687E0A1D622}" srcOrd="0" destOrd="0" presId="urn:microsoft.com/office/officeart/2008/layout/HalfCircleOrganizationChart"/>
    <dgm:cxn modelId="{42D60B88-7267-46FB-BC24-9C1D9DC8885A}" type="presParOf" srcId="{62C1A951-D8D1-41CA-A335-DC15D5E3DDA9}" destId="{4F0AF6CA-AF2F-4015-B67F-938F934192A4}" srcOrd="1" destOrd="0" presId="urn:microsoft.com/office/officeart/2008/layout/HalfCircleOrganizationChart"/>
    <dgm:cxn modelId="{50D160D7-6A30-4E96-A28E-D8991DB39D6A}" type="presParOf" srcId="{62C1A951-D8D1-41CA-A335-DC15D5E3DDA9}" destId="{7C2D7DCB-4A44-423F-AF24-49FC8DB9C528}" srcOrd="2" destOrd="0" presId="urn:microsoft.com/office/officeart/2008/layout/HalfCircleOrganizationChart"/>
    <dgm:cxn modelId="{EA891706-540F-48C3-B181-604E2248BB53}" type="presParOf" srcId="{62C1A951-D8D1-41CA-A335-DC15D5E3DDA9}" destId="{54FA0278-F0CE-4C0E-AA24-34CD86C8D499}" srcOrd="3" destOrd="0" presId="urn:microsoft.com/office/officeart/2008/layout/HalfCircleOrganizationChart"/>
    <dgm:cxn modelId="{DEA2B2A1-CAA5-4FE0-8A25-B0BF6F571B61}" type="presParOf" srcId="{03C308AF-45B0-4C86-A244-374F9F01B863}" destId="{4B5B1A5D-6ED7-4592-A23C-69AF256E021B}" srcOrd="1" destOrd="0" presId="urn:microsoft.com/office/officeart/2008/layout/HalfCircleOrganizationChart"/>
    <dgm:cxn modelId="{C8E4A648-758A-42F7-B0E9-58AD9EF65126}" type="presParOf" srcId="{4B5B1A5D-6ED7-4592-A23C-69AF256E021B}" destId="{C7F65808-9D21-4BCB-AB92-9F5A97160908}" srcOrd="0" destOrd="0" presId="urn:microsoft.com/office/officeart/2008/layout/HalfCircleOrganizationChart"/>
    <dgm:cxn modelId="{40436050-A5EE-4183-B516-18E54702B753}" type="presParOf" srcId="{4B5B1A5D-6ED7-4592-A23C-69AF256E021B}" destId="{CF7F32F5-F565-4B9C-A9EC-7C4120A224C4}" srcOrd="1" destOrd="0" presId="urn:microsoft.com/office/officeart/2008/layout/HalfCircleOrganizationChart"/>
    <dgm:cxn modelId="{A98C48AA-EC1D-4833-AFEC-A04B7DFBEF55}" type="presParOf" srcId="{CF7F32F5-F565-4B9C-A9EC-7C4120A224C4}" destId="{AE45B046-28A6-41A5-B880-19BF034F7B8A}" srcOrd="0" destOrd="0" presId="urn:microsoft.com/office/officeart/2008/layout/HalfCircleOrganizationChart"/>
    <dgm:cxn modelId="{591BD7A1-1C98-4AD8-A9B9-2E3BFF91FD11}" type="presParOf" srcId="{AE45B046-28A6-41A5-B880-19BF034F7B8A}" destId="{357CB018-A036-43CA-86FB-80B1F87D81FA}" srcOrd="0" destOrd="0" presId="urn:microsoft.com/office/officeart/2008/layout/HalfCircleOrganizationChart"/>
    <dgm:cxn modelId="{FF8FD691-A56D-41EF-A771-87F1E9EC2F1F}" type="presParOf" srcId="{AE45B046-28A6-41A5-B880-19BF034F7B8A}" destId="{EBCC64BB-1022-44B6-9E8C-FD2124A7B57E}" srcOrd="1" destOrd="0" presId="urn:microsoft.com/office/officeart/2008/layout/HalfCircleOrganizationChart"/>
    <dgm:cxn modelId="{2FB8E469-35C8-4E8B-8A48-69FD44BC08E9}" type="presParOf" srcId="{AE45B046-28A6-41A5-B880-19BF034F7B8A}" destId="{22739222-3A54-4CA7-B887-1BA009218B64}" srcOrd="2" destOrd="0" presId="urn:microsoft.com/office/officeart/2008/layout/HalfCircleOrganizationChart"/>
    <dgm:cxn modelId="{1368A1DC-CB29-467C-83EC-ED51A1B3E772}" type="presParOf" srcId="{AE45B046-28A6-41A5-B880-19BF034F7B8A}" destId="{70904893-BFB1-46F8-B5AC-9722E4D5FE43}" srcOrd="3" destOrd="0" presId="urn:microsoft.com/office/officeart/2008/layout/HalfCircleOrganizationChart"/>
    <dgm:cxn modelId="{6EB3C292-E879-4C13-A92D-046A5D67BB6B}" type="presParOf" srcId="{CF7F32F5-F565-4B9C-A9EC-7C4120A224C4}" destId="{38223DB2-D04D-4ECA-AEE1-D222F6C50F82}" srcOrd="1" destOrd="0" presId="urn:microsoft.com/office/officeart/2008/layout/HalfCircleOrganizationChart"/>
    <dgm:cxn modelId="{F55760E4-7B0B-44CB-B906-03A2748F1B1A}" type="presParOf" srcId="{CF7F32F5-F565-4B9C-A9EC-7C4120A224C4}" destId="{3D5DB812-B2EA-416F-B74F-F7561E97CAAA}" srcOrd="2" destOrd="0" presId="urn:microsoft.com/office/officeart/2008/layout/HalfCircleOrganizationChart"/>
    <dgm:cxn modelId="{6EA6291E-4CB1-4821-84E5-6D6873D495EC}" type="presParOf" srcId="{4B5B1A5D-6ED7-4592-A23C-69AF256E021B}" destId="{77663EB6-D215-4CB5-A8ED-98A58AEFD2D5}" srcOrd="2" destOrd="0" presId="urn:microsoft.com/office/officeart/2008/layout/HalfCircleOrganizationChart"/>
    <dgm:cxn modelId="{472E06A0-99F9-4924-A690-0E219391ADA6}" type="presParOf" srcId="{4B5B1A5D-6ED7-4592-A23C-69AF256E021B}" destId="{D8A1CD65-E9B1-4BF6-88AD-2D445DE9552C}" srcOrd="3" destOrd="0" presId="urn:microsoft.com/office/officeart/2008/layout/HalfCircleOrganizationChart"/>
    <dgm:cxn modelId="{360946F1-C662-43F0-BFB2-C057E138F8D0}" type="presParOf" srcId="{D8A1CD65-E9B1-4BF6-88AD-2D445DE9552C}" destId="{B8F694BE-5A75-4AE9-B0EE-2909018ADD2D}" srcOrd="0" destOrd="0" presId="urn:microsoft.com/office/officeart/2008/layout/HalfCircleOrganizationChart"/>
    <dgm:cxn modelId="{60D31ABE-FD89-41C6-885A-B2BC9F94912C}" type="presParOf" srcId="{B8F694BE-5A75-4AE9-B0EE-2909018ADD2D}" destId="{91D3020D-F290-45B9-BDD8-B202A715686A}" srcOrd="0" destOrd="0" presId="urn:microsoft.com/office/officeart/2008/layout/HalfCircleOrganizationChart"/>
    <dgm:cxn modelId="{27DA0396-4944-44B7-80BE-73999377095A}" type="presParOf" srcId="{B8F694BE-5A75-4AE9-B0EE-2909018ADD2D}" destId="{5D32D392-22E7-4212-A1D8-81CCE7F595A4}" srcOrd="1" destOrd="0" presId="urn:microsoft.com/office/officeart/2008/layout/HalfCircleOrganizationChart"/>
    <dgm:cxn modelId="{3DF52802-AA4D-4047-8BEA-C95E4C1826EF}" type="presParOf" srcId="{B8F694BE-5A75-4AE9-B0EE-2909018ADD2D}" destId="{956B728B-A080-4884-95BC-4882F26314FA}" srcOrd="2" destOrd="0" presId="urn:microsoft.com/office/officeart/2008/layout/HalfCircleOrganizationChart"/>
    <dgm:cxn modelId="{454EA006-63E2-4600-891E-6F54FAD4EC05}" type="presParOf" srcId="{B8F694BE-5A75-4AE9-B0EE-2909018ADD2D}" destId="{D54C6626-2272-465C-942B-7709F49D93DD}" srcOrd="3" destOrd="0" presId="urn:microsoft.com/office/officeart/2008/layout/HalfCircleOrganizationChart"/>
    <dgm:cxn modelId="{591E6248-D317-4196-ADA4-942AFF618CFA}" type="presParOf" srcId="{D8A1CD65-E9B1-4BF6-88AD-2D445DE9552C}" destId="{1BD14AE8-BEE7-495F-9468-D6185425E7AB}" srcOrd="1" destOrd="0" presId="urn:microsoft.com/office/officeart/2008/layout/HalfCircleOrganizationChart"/>
    <dgm:cxn modelId="{62FF6ED4-762E-48CF-99DF-12935AA89610}" type="presParOf" srcId="{D8A1CD65-E9B1-4BF6-88AD-2D445DE9552C}" destId="{EB932EC7-0825-42FF-8E2D-A0D2499EF0E6}" srcOrd="2" destOrd="0" presId="urn:microsoft.com/office/officeart/2008/layout/HalfCircleOrganizationChart"/>
    <dgm:cxn modelId="{B8330092-312F-4498-A339-BC29172D4825}" type="presParOf" srcId="{4B5B1A5D-6ED7-4592-A23C-69AF256E021B}" destId="{15322687-D80A-4A32-97D3-EB0E38C32715}" srcOrd="4" destOrd="0" presId="urn:microsoft.com/office/officeart/2008/layout/HalfCircleOrganizationChart"/>
    <dgm:cxn modelId="{9EA76097-5650-4F12-A96F-81E47194D281}" type="presParOf" srcId="{4B5B1A5D-6ED7-4592-A23C-69AF256E021B}" destId="{B1C9A646-EFF5-463A-8155-8129D53A6094}" srcOrd="5" destOrd="0" presId="urn:microsoft.com/office/officeart/2008/layout/HalfCircleOrganizationChart"/>
    <dgm:cxn modelId="{5C58FE17-CC63-4305-ABCC-CEFDB3F8E70A}" type="presParOf" srcId="{B1C9A646-EFF5-463A-8155-8129D53A6094}" destId="{B0972244-4FD7-4394-A43F-74F9517A9E83}" srcOrd="0" destOrd="0" presId="urn:microsoft.com/office/officeart/2008/layout/HalfCircleOrganizationChart"/>
    <dgm:cxn modelId="{A7576271-6B73-42BC-9C2C-37DCC0287368}" type="presParOf" srcId="{B0972244-4FD7-4394-A43F-74F9517A9E83}" destId="{DB813EAB-F26A-437D-A7BE-300E843133B8}" srcOrd="0" destOrd="0" presId="urn:microsoft.com/office/officeart/2008/layout/HalfCircleOrganizationChart"/>
    <dgm:cxn modelId="{9C5AC320-EEF8-41FF-AEF6-3E8D74BAD026}" type="presParOf" srcId="{B0972244-4FD7-4394-A43F-74F9517A9E83}" destId="{AB83B32C-522E-4EBA-BE2D-28123CFC53EE}" srcOrd="1" destOrd="0" presId="urn:microsoft.com/office/officeart/2008/layout/HalfCircleOrganizationChart"/>
    <dgm:cxn modelId="{D7A798A7-2EEA-4F1A-BD02-2819C6FD8269}" type="presParOf" srcId="{B0972244-4FD7-4394-A43F-74F9517A9E83}" destId="{937638DF-A523-428B-98FB-F16B43B0AFE0}" srcOrd="2" destOrd="0" presId="urn:microsoft.com/office/officeart/2008/layout/HalfCircleOrganizationChart"/>
    <dgm:cxn modelId="{53005DAA-54E9-4580-808F-D5CD7303A2C6}" type="presParOf" srcId="{B0972244-4FD7-4394-A43F-74F9517A9E83}" destId="{F1F52B18-6D91-42BC-BE4A-E8D31400EF1D}" srcOrd="3" destOrd="0" presId="urn:microsoft.com/office/officeart/2008/layout/HalfCircleOrganizationChart"/>
    <dgm:cxn modelId="{ACB13038-CC27-46C3-A462-130A8398160F}" type="presParOf" srcId="{B1C9A646-EFF5-463A-8155-8129D53A6094}" destId="{45D1F725-551C-40A2-8414-5450BF841B64}" srcOrd="1" destOrd="0" presId="urn:microsoft.com/office/officeart/2008/layout/HalfCircleOrganizationChart"/>
    <dgm:cxn modelId="{852AF919-7503-4DF6-AA91-90E1AADD0FD1}" type="presParOf" srcId="{B1C9A646-EFF5-463A-8155-8129D53A6094}" destId="{5B1B1EF4-4913-469F-92C1-3174BDA0EA64}" srcOrd="2" destOrd="0" presId="urn:microsoft.com/office/officeart/2008/layout/HalfCircleOrganizationChart"/>
    <dgm:cxn modelId="{B37BD7A2-A11E-4F13-9AA5-7430EA048434}" type="presParOf" srcId="{03C308AF-45B0-4C86-A244-374F9F01B863}" destId="{E60D4D3D-C455-4A9C-AF85-D85AB7AC0D25}"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0A0261-7417-494F-9029-00842CA36EF6}"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fr-FR"/>
        </a:p>
      </dgm:t>
    </dgm:pt>
    <dgm:pt modelId="{A782FD79-8122-43DE-8922-3A02939260EC}">
      <dgm:prSet phldrT="[Text]">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ar-MA" dirty="0" smtClean="0"/>
            <a:t>الخطوات</a:t>
          </a:r>
          <a:endParaRPr lang="fr-FR" dirty="0"/>
        </a:p>
      </dgm:t>
    </dgm:pt>
    <dgm:pt modelId="{15AFE194-A8A2-40A4-851F-DDAC3551D4CD}" type="parTrans" cxnId="{6DFB8461-AB02-41C6-A9D4-8C594B1B7C57}">
      <dgm:prSet/>
      <dgm:spPr/>
      <dgm:t>
        <a:bodyPr/>
        <a:lstStyle/>
        <a:p>
          <a:endParaRPr lang="fr-FR"/>
        </a:p>
      </dgm:t>
    </dgm:pt>
    <dgm:pt modelId="{EDFE894D-4832-464C-931C-34D1CAD8DE78}" type="sibTrans" cxnId="{6DFB8461-AB02-41C6-A9D4-8C594B1B7C57}">
      <dgm:prSet/>
      <dgm:spPr/>
      <dgm:t>
        <a:bodyPr/>
        <a:lstStyle/>
        <a:p>
          <a:endParaRPr lang="fr-FR"/>
        </a:p>
      </dgm:t>
    </dgm:pt>
    <dgm:pt modelId="{8C60977D-D84A-4AC5-9182-72037DCDD98B}">
      <dgm:prSet phldrT="[Text]">
        <dgm:style>
          <a:lnRef idx="2">
            <a:schemeClr val="accent6"/>
          </a:lnRef>
          <a:fillRef idx="1">
            <a:schemeClr val="lt1"/>
          </a:fillRef>
          <a:effectRef idx="0">
            <a:schemeClr val="accent6"/>
          </a:effectRef>
          <a:fontRef idx="minor">
            <a:schemeClr val="dk1"/>
          </a:fontRef>
        </dgm:style>
      </dgm:prSet>
      <dgm:spPr>
        <a:solidFill>
          <a:schemeClr val="accent1">
            <a:lumMod val="40000"/>
            <a:lumOff val="60000"/>
          </a:schemeClr>
        </a:solidFill>
      </dgm:spPr>
      <dgm:t>
        <a:bodyPr/>
        <a:lstStyle/>
        <a:p>
          <a:r>
            <a:rPr lang="ar-MA" dirty="0" smtClean="0"/>
            <a:t>قراءة مقدمة الكتاب</a:t>
          </a:r>
          <a:endParaRPr lang="fr-FR" dirty="0"/>
        </a:p>
      </dgm:t>
    </dgm:pt>
    <dgm:pt modelId="{38A555C0-A651-4C6A-818D-FB41ACD46128}" type="parTrans" cxnId="{3D6E42BB-4CFC-4CAB-936A-3559A7BA0C0B}">
      <dgm:prSet/>
      <dgm:spPr/>
      <dgm:t>
        <a:bodyPr/>
        <a:lstStyle/>
        <a:p>
          <a:endParaRPr lang="fr-FR"/>
        </a:p>
      </dgm:t>
    </dgm:pt>
    <dgm:pt modelId="{AE6F4703-F0B9-48A9-B95B-C41211D57935}" type="sibTrans" cxnId="{3D6E42BB-4CFC-4CAB-936A-3559A7BA0C0B}">
      <dgm:prSet>
        <dgm:style>
          <a:lnRef idx="2">
            <a:schemeClr val="accent3">
              <a:shade val="50000"/>
            </a:schemeClr>
          </a:lnRef>
          <a:fillRef idx="1">
            <a:schemeClr val="accent3"/>
          </a:fillRef>
          <a:effectRef idx="0">
            <a:schemeClr val="accent3"/>
          </a:effectRef>
          <a:fontRef idx="minor">
            <a:schemeClr val="lt1"/>
          </a:fontRef>
        </dgm:style>
      </dgm:prSet>
      <dgm:spPr/>
      <dgm:t>
        <a:bodyPr/>
        <a:lstStyle/>
        <a:p>
          <a:endParaRPr lang="fr-FR"/>
        </a:p>
      </dgm:t>
    </dgm:pt>
    <dgm:pt modelId="{41A7BE4C-61F6-4ABC-9192-7F6348016362}">
      <dgm:prSet phldrT="[Text]">
        <dgm:style>
          <a:lnRef idx="2">
            <a:schemeClr val="accent6"/>
          </a:lnRef>
          <a:fillRef idx="1">
            <a:schemeClr val="lt1"/>
          </a:fillRef>
          <a:effectRef idx="0">
            <a:schemeClr val="accent6"/>
          </a:effectRef>
          <a:fontRef idx="minor">
            <a:schemeClr val="dk1"/>
          </a:fontRef>
        </dgm:style>
      </dgm:prSet>
      <dgm:spPr>
        <a:solidFill>
          <a:schemeClr val="accent1">
            <a:lumMod val="40000"/>
            <a:lumOff val="60000"/>
          </a:schemeClr>
        </a:solidFill>
      </dgm:spPr>
      <dgm:t>
        <a:bodyPr/>
        <a:lstStyle/>
        <a:p>
          <a:r>
            <a:rPr lang="ar-MA" dirty="0" smtClean="0"/>
            <a:t>قراءة فهرس الموضوعات</a:t>
          </a:r>
          <a:endParaRPr lang="fr-FR" dirty="0"/>
        </a:p>
      </dgm:t>
    </dgm:pt>
    <dgm:pt modelId="{6B526175-1845-4818-86C5-AEECD4B18A1C}" type="parTrans" cxnId="{CEBDBE97-2314-469A-8952-F7007F35C412}">
      <dgm:prSet/>
      <dgm:spPr/>
      <dgm:t>
        <a:bodyPr/>
        <a:lstStyle/>
        <a:p>
          <a:endParaRPr lang="fr-FR"/>
        </a:p>
      </dgm:t>
    </dgm:pt>
    <dgm:pt modelId="{FA7C4C17-FF10-4A8A-9C62-D9933E21CAD6}" type="sibTrans" cxnId="{CEBDBE97-2314-469A-8952-F7007F35C412}">
      <dgm:prSet>
        <dgm:style>
          <a:lnRef idx="2">
            <a:schemeClr val="accent3">
              <a:shade val="50000"/>
            </a:schemeClr>
          </a:lnRef>
          <a:fillRef idx="1">
            <a:schemeClr val="accent3"/>
          </a:fillRef>
          <a:effectRef idx="0">
            <a:schemeClr val="accent3"/>
          </a:effectRef>
          <a:fontRef idx="minor">
            <a:schemeClr val="lt1"/>
          </a:fontRef>
        </dgm:style>
      </dgm:prSet>
      <dgm:spPr/>
      <dgm:t>
        <a:bodyPr/>
        <a:lstStyle/>
        <a:p>
          <a:endParaRPr lang="fr-FR"/>
        </a:p>
      </dgm:t>
    </dgm:pt>
    <dgm:pt modelId="{1FAA7440-7B59-48D6-A107-3776A0F54CE5}">
      <dgm:prSet phldrT="[Text]">
        <dgm:style>
          <a:lnRef idx="2">
            <a:schemeClr val="accent6"/>
          </a:lnRef>
          <a:fillRef idx="1">
            <a:schemeClr val="lt1"/>
          </a:fillRef>
          <a:effectRef idx="0">
            <a:schemeClr val="accent6"/>
          </a:effectRef>
          <a:fontRef idx="minor">
            <a:schemeClr val="dk1"/>
          </a:fontRef>
        </dgm:style>
      </dgm:prSet>
      <dgm:spPr>
        <a:solidFill>
          <a:schemeClr val="accent1">
            <a:lumMod val="40000"/>
            <a:lumOff val="60000"/>
          </a:schemeClr>
        </a:solidFill>
      </dgm:spPr>
      <dgm:t>
        <a:bodyPr/>
        <a:lstStyle/>
        <a:p>
          <a:r>
            <a:rPr lang="ar-MA" dirty="0" smtClean="0"/>
            <a:t>قراءة بعض فقرات الكتاب</a:t>
          </a:r>
          <a:endParaRPr lang="fr-FR" dirty="0"/>
        </a:p>
      </dgm:t>
    </dgm:pt>
    <dgm:pt modelId="{4CF9FDC7-FBDA-4B61-A65A-4A904FCDB89F}" type="parTrans" cxnId="{07528F48-DE65-4C9F-B487-E91F3E571A15}">
      <dgm:prSet/>
      <dgm:spPr/>
      <dgm:t>
        <a:bodyPr/>
        <a:lstStyle/>
        <a:p>
          <a:endParaRPr lang="fr-FR"/>
        </a:p>
      </dgm:t>
    </dgm:pt>
    <dgm:pt modelId="{BD8CDF07-CB23-453A-BBFB-2F9A6186CCD0}" type="sibTrans" cxnId="{07528F48-DE65-4C9F-B487-E91F3E571A15}">
      <dgm:prSet>
        <dgm:style>
          <a:lnRef idx="2">
            <a:schemeClr val="accent3">
              <a:shade val="50000"/>
            </a:schemeClr>
          </a:lnRef>
          <a:fillRef idx="1">
            <a:schemeClr val="accent3"/>
          </a:fillRef>
          <a:effectRef idx="0">
            <a:schemeClr val="accent3"/>
          </a:effectRef>
          <a:fontRef idx="minor">
            <a:schemeClr val="lt1"/>
          </a:fontRef>
        </dgm:style>
      </dgm:prSet>
      <dgm:spPr/>
      <dgm:t>
        <a:bodyPr/>
        <a:lstStyle/>
        <a:p>
          <a:endParaRPr lang="fr-FR"/>
        </a:p>
      </dgm:t>
    </dgm:pt>
    <dgm:pt modelId="{B0525A17-CBCE-4398-8F9F-FFB126678F84}">
      <dgm:prSet phldrT="[Text]">
        <dgm:style>
          <a:lnRef idx="2">
            <a:schemeClr val="accent6"/>
          </a:lnRef>
          <a:fillRef idx="1">
            <a:schemeClr val="lt1"/>
          </a:fillRef>
          <a:effectRef idx="0">
            <a:schemeClr val="accent6"/>
          </a:effectRef>
          <a:fontRef idx="minor">
            <a:schemeClr val="dk1"/>
          </a:fontRef>
        </dgm:style>
      </dgm:prSet>
      <dgm:spPr>
        <a:solidFill>
          <a:schemeClr val="accent1">
            <a:lumMod val="40000"/>
            <a:lumOff val="60000"/>
          </a:schemeClr>
        </a:solidFill>
      </dgm:spPr>
      <dgm:t>
        <a:bodyPr/>
        <a:lstStyle/>
        <a:p>
          <a:r>
            <a:rPr lang="ar-MA" dirty="0" smtClean="0"/>
            <a:t>قراءة فهرس المصادر والمراجع</a:t>
          </a:r>
          <a:endParaRPr lang="fr-FR" dirty="0"/>
        </a:p>
      </dgm:t>
    </dgm:pt>
    <dgm:pt modelId="{78A92723-DB99-47E9-A58B-CF5A0292997E}" type="parTrans" cxnId="{B0F93611-481D-4D22-B2AE-F4388643FA6D}">
      <dgm:prSet/>
      <dgm:spPr/>
      <dgm:t>
        <a:bodyPr/>
        <a:lstStyle/>
        <a:p>
          <a:endParaRPr lang="fr-FR"/>
        </a:p>
      </dgm:t>
    </dgm:pt>
    <dgm:pt modelId="{83679654-B8A1-4DFF-A162-C7E603063FAA}" type="sibTrans" cxnId="{B0F93611-481D-4D22-B2AE-F4388643FA6D}">
      <dgm:prSet>
        <dgm:style>
          <a:lnRef idx="2">
            <a:schemeClr val="accent3">
              <a:shade val="50000"/>
            </a:schemeClr>
          </a:lnRef>
          <a:fillRef idx="1">
            <a:schemeClr val="accent3"/>
          </a:fillRef>
          <a:effectRef idx="0">
            <a:schemeClr val="accent3"/>
          </a:effectRef>
          <a:fontRef idx="minor">
            <a:schemeClr val="lt1"/>
          </a:fontRef>
        </dgm:style>
      </dgm:prSet>
      <dgm:spPr/>
      <dgm:t>
        <a:bodyPr/>
        <a:lstStyle/>
        <a:p>
          <a:endParaRPr lang="fr-FR"/>
        </a:p>
      </dgm:t>
    </dgm:pt>
    <dgm:pt modelId="{20870461-35C9-4D48-B3F6-FF31C0A2CDDD}" type="pres">
      <dgm:prSet presAssocID="{E90A0261-7417-494F-9029-00842CA36EF6}" presName="Name0" presStyleCnt="0">
        <dgm:presLayoutVars>
          <dgm:chMax val="1"/>
          <dgm:dir/>
          <dgm:animLvl val="ctr"/>
          <dgm:resizeHandles val="exact"/>
        </dgm:presLayoutVars>
      </dgm:prSet>
      <dgm:spPr/>
      <dgm:t>
        <a:bodyPr/>
        <a:lstStyle/>
        <a:p>
          <a:endParaRPr lang="fr-FR"/>
        </a:p>
      </dgm:t>
    </dgm:pt>
    <dgm:pt modelId="{A159216E-31E6-4502-BE4C-122131296B01}" type="pres">
      <dgm:prSet presAssocID="{A782FD79-8122-43DE-8922-3A02939260EC}" presName="centerShape" presStyleLbl="node0" presStyleIdx="0" presStyleCnt="1"/>
      <dgm:spPr/>
      <dgm:t>
        <a:bodyPr/>
        <a:lstStyle/>
        <a:p>
          <a:endParaRPr lang="fr-FR"/>
        </a:p>
      </dgm:t>
    </dgm:pt>
    <dgm:pt modelId="{380E3E0E-8025-4285-9A80-33489110DCEA}" type="pres">
      <dgm:prSet presAssocID="{8C60977D-D84A-4AC5-9182-72037DCDD98B}" presName="node" presStyleLbl="node1" presStyleIdx="0" presStyleCnt="4">
        <dgm:presLayoutVars>
          <dgm:bulletEnabled val="1"/>
        </dgm:presLayoutVars>
      </dgm:prSet>
      <dgm:spPr/>
      <dgm:t>
        <a:bodyPr/>
        <a:lstStyle/>
        <a:p>
          <a:endParaRPr lang="fr-FR"/>
        </a:p>
      </dgm:t>
    </dgm:pt>
    <dgm:pt modelId="{8DCD38E7-A96A-4626-AF61-DB587AF2523D}" type="pres">
      <dgm:prSet presAssocID="{8C60977D-D84A-4AC5-9182-72037DCDD98B}" presName="dummy" presStyleCnt="0"/>
      <dgm:spPr/>
    </dgm:pt>
    <dgm:pt modelId="{21973E96-48A3-4353-8366-A6592C6EA8B6}" type="pres">
      <dgm:prSet presAssocID="{AE6F4703-F0B9-48A9-B95B-C41211D57935}" presName="sibTrans" presStyleLbl="sibTrans2D1" presStyleIdx="0" presStyleCnt="4"/>
      <dgm:spPr/>
      <dgm:t>
        <a:bodyPr/>
        <a:lstStyle/>
        <a:p>
          <a:endParaRPr lang="fr-FR"/>
        </a:p>
      </dgm:t>
    </dgm:pt>
    <dgm:pt modelId="{555E4E29-5680-4226-9282-F2B1E94231E3}" type="pres">
      <dgm:prSet presAssocID="{41A7BE4C-61F6-4ABC-9192-7F6348016362}" presName="node" presStyleLbl="node1" presStyleIdx="1" presStyleCnt="4">
        <dgm:presLayoutVars>
          <dgm:bulletEnabled val="1"/>
        </dgm:presLayoutVars>
      </dgm:prSet>
      <dgm:spPr/>
      <dgm:t>
        <a:bodyPr/>
        <a:lstStyle/>
        <a:p>
          <a:endParaRPr lang="fr-FR"/>
        </a:p>
      </dgm:t>
    </dgm:pt>
    <dgm:pt modelId="{BC172D82-2A31-4FB5-B340-F81245CBA375}" type="pres">
      <dgm:prSet presAssocID="{41A7BE4C-61F6-4ABC-9192-7F6348016362}" presName="dummy" presStyleCnt="0"/>
      <dgm:spPr/>
    </dgm:pt>
    <dgm:pt modelId="{CCAA720A-71F3-4D84-A9A9-5EF5FA9C7605}" type="pres">
      <dgm:prSet presAssocID="{FA7C4C17-FF10-4A8A-9C62-D9933E21CAD6}" presName="sibTrans" presStyleLbl="sibTrans2D1" presStyleIdx="1" presStyleCnt="4"/>
      <dgm:spPr/>
      <dgm:t>
        <a:bodyPr/>
        <a:lstStyle/>
        <a:p>
          <a:endParaRPr lang="fr-FR"/>
        </a:p>
      </dgm:t>
    </dgm:pt>
    <dgm:pt modelId="{02ED6002-4B71-43C3-92E0-E76A049AA902}" type="pres">
      <dgm:prSet presAssocID="{1FAA7440-7B59-48D6-A107-3776A0F54CE5}" presName="node" presStyleLbl="node1" presStyleIdx="2" presStyleCnt="4">
        <dgm:presLayoutVars>
          <dgm:bulletEnabled val="1"/>
        </dgm:presLayoutVars>
      </dgm:prSet>
      <dgm:spPr/>
      <dgm:t>
        <a:bodyPr/>
        <a:lstStyle/>
        <a:p>
          <a:endParaRPr lang="fr-FR"/>
        </a:p>
      </dgm:t>
    </dgm:pt>
    <dgm:pt modelId="{A656D83A-8F6C-4E66-B757-6C7666522269}" type="pres">
      <dgm:prSet presAssocID="{1FAA7440-7B59-48D6-A107-3776A0F54CE5}" presName="dummy" presStyleCnt="0"/>
      <dgm:spPr/>
    </dgm:pt>
    <dgm:pt modelId="{FF208E16-62E3-4299-B8FE-874E7629EA8F}" type="pres">
      <dgm:prSet presAssocID="{BD8CDF07-CB23-453A-BBFB-2F9A6186CCD0}" presName="sibTrans" presStyleLbl="sibTrans2D1" presStyleIdx="2" presStyleCnt="4"/>
      <dgm:spPr/>
      <dgm:t>
        <a:bodyPr/>
        <a:lstStyle/>
        <a:p>
          <a:endParaRPr lang="fr-FR"/>
        </a:p>
      </dgm:t>
    </dgm:pt>
    <dgm:pt modelId="{7054D1C7-E468-46E2-93EC-0F0BEF01E344}" type="pres">
      <dgm:prSet presAssocID="{B0525A17-CBCE-4398-8F9F-FFB126678F84}" presName="node" presStyleLbl="node1" presStyleIdx="3" presStyleCnt="4">
        <dgm:presLayoutVars>
          <dgm:bulletEnabled val="1"/>
        </dgm:presLayoutVars>
      </dgm:prSet>
      <dgm:spPr/>
      <dgm:t>
        <a:bodyPr/>
        <a:lstStyle/>
        <a:p>
          <a:endParaRPr lang="fr-FR"/>
        </a:p>
      </dgm:t>
    </dgm:pt>
    <dgm:pt modelId="{FC0C1DBA-2B60-411D-B2B5-56E68053E72C}" type="pres">
      <dgm:prSet presAssocID="{B0525A17-CBCE-4398-8F9F-FFB126678F84}" presName="dummy" presStyleCnt="0"/>
      <dgm:spPr/>
    </dgm:pt>
    <dgm:pt modelId="{92293A07-3D3D-4EF1-9F3C-882C4A12A1FB}" type="pres">
      <dgm:prSet presAssocID="{83679654-B8A1-4DFF-A162-C7E603063FAA}" presName="sibTrans" presStyleLbl="sibTrans2D1" presStyleIdx="3" presStyleCnt="4"/>
      <dgm:spPr/>
      <dgm:t>
        <a:bodyPr/>
        <a:lstStyle/>
        <a:p>
          <a:endParaRPr lang="fr-FR"/>
        </a:p>
      </dgm:t>
    </dgm:pt>
  </dgm:ptLst>
  <dgm:cxnLst>
    <dgm:cxn modelId="{3D6E42BB-4CFC-4CAB-936A-3559A7BA0C0B}" srcId="{A782FD79-8122-43DE-8922-3A02939260EC}" destId="{8C60977D-D84A-4AC5-9182-72037DCDD98B}" srcOrd="0" destOrd="0" parTransId="{38A555C0-A651-4C6A-818D-FB41ACD46128}" sibTransId="{AE6F4703-F0B9-48A9-B95B-C41211D57935}"/>
    <dgm:cxn modelId="{6DFB8461-AB02-41C6-A9D4-8C594B1B7C57}" srcId="{E90A0261-7417-494F-9029-00842CA36EF6}" destId="{A782FD79-8122-43DE-8922-3A02939260EC}" srcOrd="0" destOrd="0" parTransId="{15AFE194-A8A2-40A4-851F-DDAC3551D4CD}" sibTransId="{EDFE894D-4832-464C-931C-34D1CAD8DE78}"/>
    <dgm:cxn modelId="{B0980EEC-EF3C-4519-A930-42798A034E73}" type="presOf" srcId="{BD8CDF07-CB23-453A-BBFB-2F9A6186CCD0}" destId="{FF208E16-62E3-4299-B8FE-874E7629EA8F}" srcOrd="0" destOrd="0" presId="urn:microsoft.com/office/officeart/2005/8/layout/radial6"/>
    <dgm:cxn modelId="{04698A1B-D931-4E84-A506-F798D30BBABD}" type="presOf" srcId="{AE6F4703-F0B9-48A9-B95B-C41211D57935}" destId="{21973E96-48A3-4353-8366-A6592C6EA8B6}" srcOrd="0" destOrd="0" presId="urn:microsoft.com/office/officeart/2005/8/layout/radial6"/>
    <dgm:cxn modelId="{62B1391E-1BA5-46CE-8B66-BC5296A7B8DC}" type="presOf" srcId="{8C60977D-D84A-4AC5-9182-72037DCDD98B}" destId="{380E3E0E-8025-4285-9A80-33489110DCEA}" srcOrd="0" destOrd="0" presId="urn:microsoft.com/office/officeart/2005/8/layout/radial6"/>
    <dgm:cxn modelId="{BDE58895-0531-4CED-B2DB-1B0927BC181E}" type="presOf" srcId="{A782FD79-8122-43DE-8922-3A02939260EC}" destId="{A159216E-31E6-4502-BE4C-122131296B01}" srcOrd="0" destOrd="0" presId="urn:microsoft.com/office/officeart/2005/8/layout/radial6"/>
    <dgm:cxn modelId="{B0F93611-481D-4D22-B2AE-F4388643FA6D}" srcId="{A782FD79-8122-43DE-8922-3A02939260EC}" destId="{B0525A17-CBCE-4398-8F9F-FFB126678F84}" srcOrd="3" destOrd="0" parTransId="{78A92723-DB99-47E9-A58B-CF5A0292997E}" sibTransId="{83679654-B8A1-4DFF-A162-C7E603063FAA}"/>
    <dgm:cxn modelId="{07528F48-DE65-4C9F-B487-E91F3E571A15}" srcId="{A782FD79-8122-43DE-8922-3A02939260EC}" destId="{1FAA7440-7B59-48D6-A107-3776A0F54CE5}" srcOrd="2" destOrd="0" parTransId="{4CF9FDC7-FBDA-4B61-A65A-4A904FCDB89F}" sibTransId="{BD8CDF07-CB23-453A-BBFB-2F9A6186CCD0}"/>
    <dgm:cxn modelId="{F551B8D8-8286-4FF2-B22F-6FBA8BD4099A}" type="presOf" srcId="{83679654-B8A1-4DFF-A162-C7E603063FAA}" destId="{92293A07-3D3D-4EF1-9F3C-882C4A12A1FB}" srcOrd="0" destOrd="0" presId="urn:microsoft.com/office/officeart/2005/8/layout/radial6"/>
    <dgm:cxn modelId="{8A5BC524-5900-4090-BA0F-6D7C87C3A146}" type="presOf" srcId="{41A7BE4C-61F6-4ABC-9192-7F6348016362}" destId="{555E4E29-5680-4226-9282-F2B1E94231E3}" srcOrd="0" destOrd="0" presId="urn:microsoft.com/office/officeart/2005/8/layout/radial6"/>
    <dgm:cxn modelId="{C23BAB34-2086-4FE7-9DF3-8CFBA346B9C8}" type="presOf" srcId="{E90A0261-7417-494F-9029-00842CA36EF6}" destId="{20870461-35C9-4D48-B3F6-FF31C0A2CDDD}" srcOrd="0" destOrd="0" presId="urn:microsoft.com/office/officeart/2005/8/layout/radial6"/>
    <dgm:cxn modelId="{5D5D9665-3328-4BEA-B76A-B802AD6A9DF3}" type="presOf" srcId="{FA7C4C17-FF10-4A8A-9C62-D9933E21CAD6}" destId="{CCAA720A-71F3-4D84-A9A9-5EF5FA9C7605}" srcOrd="0" destOrd="0" presId="urn:microsoft.com/office/officeart/2005/8/layout/radial6"/>
    <dgm:cxn modelId="{52CBE8FE-6852-47B5-A345-A74B049F424C}" type="presOf" srcId="{B0525A17-CBCE-4398-8F9F-FFB126678F84}" destId="{7054D1C7-E468-46E2-93EC-0F0BEF01E344}" srcOrd="0" destOrd="0" presId="urn:microsoft.com/office/officeart/2005/8/layout/radial6"/>
    <dgm:cxn modelId="{2E80186E-3ED2-4A26-B7C1-2303D36FB581}" type="presOf" srcId="{1FAA7440-7B59-48D6-A107-3776A0F54CE5}" destId="{02ED6002-4B71-43C3-92E0-E76A049AA902}" srcOrd="0" destOrd="0" presId="urn:microsoft.com/office/officeart/2005/8/layout/radial6"/>
    <dgm:cxn modelId="{CEBDBE97-2314-469A-8952-F7007F35C412}" srcId="{A782FD79-8122-43DE-8922-3A02939260EC}" destId="{41A7BE4C-61F6-4ABC-9192-7F6348016362}" srcOrd="1" destOrd="0" parTransId="{6B526175-1845-4818-86C5-AEECD4B18A1C}" sibTransId="{FA7C4C17-FF10-4A8A-9C62-D9933E21CAD6}"/>
    <dgm:cxn modelId="{950D6DBB-E364-4F84-A872-89D3FC9A4ABD}" type="presParOf" srcId="{20870461-35C9-4D48-B3F6-FF31C0A2CDDD}" destId="{A159216E-31E6-4502-BE4C-122131296B01}" srcOrd="0" destOrd="0" presId="urn:microsoft.com/office/officeart/2005/8/layout/radial6"/>
    <dgm:cxn modelId="{3CB37EAF-8B21-4A8A-AD36-2F326D539119}" type="presParOf" srcId="{20870461-35C9-4D48-B3F6-FF31C0A2CDDD}" destId="{380E3E0E-8025-4285-9A80-33489110DCEA}" srcOrd="1" destOrd="0" presId="urn:microsoft.com/office/officeart/2005/8/layout/radial6"/>
    <dgm:cxn modelId="{8A77BA17-FC80-4624-B6A2-9D22DD2F18D4}" type="presParOf" srcId="{20870461-35C9-4D48-B3F6-FF31C0A2CDDD}" destId="{8DCD38E7-A96A-4626-AF61-DB587AF2523D}" srcOrd="2" destOrd="0" presId="urn:microsoft.com/office/officeart/2005/8/layout/radial6"/>
    <dgm:cxn modelId="{CBFB0F78-8287-417E-894B-9BDC344B9822}" type="presParOf" srcId="{20870461-35C9-4D48-B3F6-FF31C0A2CDDD}" destId="{21973E96-48A3-4353-8366-A6592C6EA8B6}" srcOrd="3" destOrd="0" presId="urn:microsoft.com/office/officeart/2005/8/layout/radial6"/>
    <dgm:cxn modelId="{D35A6FA4-0AAF-46E9-9B04-94E7DE9DC676}" type="presParOf" srcId="{20870461-35C9-4D48-B3F6-FF31C0A2CDDD}" destId="{555E4E29-5680-4226-9282-F2B1E94231E3}" srcOrd="4" destOrd="0" presId="urn:microsoft.com/office/officeart/2005/8/layout/radial6"/>
    <dgm:cxn modelId="{138D150B-F8D0-4DC6-96D1-3254CF5B4C8C}" type="presParOf" srcId="{20870461-35C9-4D48-B3F6-FF31C0A2CDDD}" destId="{BC172D82-2A31-4FB5-B340-F81245CBA375}" srcOrd="5" destOrd="0" presId="urn:microsoft.com/office/officeart/2005/8/layout/radial6"/>
    <dgm:cxn modelId="{CAF0B470-8F2C-4C81-B726-B2ABDBCC59B5}" type="presParOf" srcId="{20870461-35C9-4D48-B3F6-FF31C0A2CDDD}" destId="{CCAA720A-71F3-4D84-A9A9-5EF5FA9C7605}" srcOrd="6" destOrd="0" presId="urn:microsoft.com/office/officeart/2005/8/layout/radial6"/>
    <dgm:cxn modelId="{70C759AF-2DDA-4570-BFED-89E16844FCAB}" type="presParOf" srcId="{20870461-35C9-4D48-B3F6-FF31C0A2CDDD}" destId="{02ED6002-4B71-43C3-92E0-E76A049AA902}" srcOrd="7" destOrd="0" presId="urn:microsoft.com/office/officeart/2005/8/layout/radial6"/>
    <dgm:cxn modelId="{99A846BC-07FA-4D0A-BB58-27A2C4D8B2FB}" type="presParOf" srcId="{20870461-35C9-4D48-B3F6-FF31C0A2CDDD}" destId="{A656D83A-8F6C-4E66-B757-6C7666522269}" srcOrd="8" destOrd="0" presId="urn:microsoft.com/office/officeart/2005/8/layout/radial6"/>
    <dgm:cxn modelId="{A1F84023-FE7B-4429-8543-59459D5CCED2}" type="presParOf" srcId="{20870461-35C9-4D48-B3F6-FF31C0A2CDDD}" destId="{FF208E16-62E3-4299-B8FE-874E7629EA8F}" srcOrd="9" destOrd="0" presId="urn:microsoft.com/office/officeart/2005/8/layout/radial6"/>
    <dgm:cxn modelId="{35424ABA-13DC-4928-8FD0-53C0416BA007}" type="presParOf" srcId="{20870461-35C9-4D48-B3F6-FF31C0A2CDDD}" destId="{7054D1C7-E468-46E2-93EC-0F0BEF01E344}" srcOrd="10" destOrd="0" presId="urn:microsoft.com/office/officeart/2005/8/layout/radial6"/>
    <dgm:cxn modelId="{F6C57231-2D23-437B-8A7F-3B28D96A3157}" type="presParOf" srcId="{20870461-35C9-4D48-B3F6-FF31C0A2CDDD}" destId="{FC0C1DBA-2B60-411D-B2B5-56E68053E72C}" srcOrd="11" destOrd="0" presId="urn:microsoft.com/office/officeart/2005/8/layout/radial6"/>
    <dgm:cxn modelId="{FFE7ADF3-B725-4152-B653-F8AE355F0A9D}" type="presParOf" srcId="{20870461-35C9-4D48-B3F6-FF31C0A2CDDD}" destId="{92293A07-3D3D-4EF1-9F3C-882C4A12A1FB}"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0DF676-5C82-4F91-8433-BE67DAF4F250}"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fr-FR"/>
        </a:p>
      </dgm:t>
    </dgm:pt>
    <dgm:pt modelId="{EF701657-3AC7-4937-AEBA-4E37FBEAD8A3}">
      <dgm:prSet phldrT="[Text]"/>
      <dgm:spPr/>
      <dgm:t>
        <a:bodyPr/>
        <a:lstStyle/>
        <a:p>
          <a:r>
            <a:rPr lang="ar-MA" dirty="0" smtClean="0"/>
            <a:t>أنواع القراءة بحسب الأداء</a:t>
          </a:r>
          <a:endParaRPr lang="fr-FR" dirty="0"/>
        </a:p>
      </dgm:t>
    </dgm:pt>
    <dgm:pt modelId="{B31BB507-72C8-4F6E-911E-2420830BB5EC}" type="parTrans" cxnId="{079A85AA-F6D4-47AB-8A99-B008852A4C83}">
      <dgm:prSet/>
      <dgm:spPr/>
      <dgm:t>
        <a:bodyPr/>
        <a:lstStyle/>
        <a:p>
          <a:endParaRPr lang="fr-FR"/>
        </a:p>
      </dgm:t>
    </dgm:pt>
    <dgm:pt modelId="{F1C95CF0-EE19-40F5-B62D-F3C8ED992279}" type="sibTrans" cxnId="{079A85AA-F6D4-47AB-8A99-B008852A4C83}">
      <dgm:prSet/>
      <dgm:spPr/>
      <dgm:t>
        <a:bodyPr/>
        <a:lstStyle/>
        <a:p>
          <a:endParaRPr lang="fr-FR"/>
        </a:p>
      </dgm:t>
    </dgm:pt>
    <dgm:pt modelId="{629938CA-EAAA-4B40-80B4-C5134835D331}">
      <dgm:prSet phldrT="[Text]"/>
      <dgm:spPr/>
      <dgm:t>
        <a:bodyPr/>
        <a:lstStyle/>
        <a:p>
          <a:r>
            <a:rPr lang="ar-MA" dirty="0" smtClean="0"/>
            <a:t>القراءة الجهرية</a:t>
          </a:r>
          <a:endParaRPr lang="fr-FR" dirty="0"/>
        </a:p>
      </dgm:t>
    </dgm:pt>
    <dgm:pt modelId="{AB1322F9-23D6-462C-9E4A-2D09EEE5115F}" type="parTrans" cxnId="{4967E7B8-7885-4B86-BBCC-B0C5EE27AD4B}">
      <dgm:prSet/>
      <dgm:spPr/>
      <dgm:t>
        <a:bodyPr/>
        <a:lstStyle/>
        <a:p>
          <a:endParaRPr lang="fr-FR"/>
        </a:p>
      </dgm:t>
    </dgm:pt>
    <dgm:pt modelId="{25CFCD20-2689-4617-981B-FF84D40046D3}" type="sibTrans" cxnId="{4967E7B8-7885-4B86-BBCC-B0C5EE27AD4B}">
      <dgm:prSet/>
      <dgm:spPr/>
      <dgm:t>
        <a:bodyPr/>
        <a:lstStyle/>
        <a:p>
          <a:endParaRPr lang="fr-FR"/>
        </a:p>
      </dgm:t>
    </dgm:pt>
    <dgm:pt modelId="{3A050BB9-3A59-4B6D-83FD-4B190AB344C8}">
      <dgm:prSet phldrT="[Text]"/>
      <dgm:spPr/>
      <dgm:t>
        <a:bodyPr/>
        <a:lstStyle/>
        <a:p>
          <a:r>
            <a:rPr lang="ar-MA" dirty="0" smtClean="0"/>
            <a:t>القراءة الصامتة</a:t>
          </a:r>
          <a:endParaRPr lang="fr-FR" dirty="0"/>
        </a:p>
      </dgm:t>
    </dgm:pt>
    <dgm:pt modelId="{99B62740-F3CE-471C-986B-2B12B3C7300F}" type="parTrans" cxnId="{6C859DD4-75D7-43C0-AC99-33F1FD8788E9}">
      <dgm:prSet/>
      <dgm:spPr/>
      <dgm:t>
        <a:bodyPr/>
        <a:lstStyle/>
        <a:p>
          <a:endParaRPr lang="fr-FR"/>
        </a:p>
      </dgm:t>
    </dgm:pt>
    <dgm:pt modelId="{35E1253C-44E9-4486-A214-FC099B1152EF}" type="sibTrans" cxnId="{6C859DD4-75D7-43C0-AC99-33F1FD8788E9}">
      <dgm:prSet/>
      <dgm:spPr/>
      <dgm:t>
        <a:bodyPr/>
        <a:lstStyle/>
        <a:p>
          <a:endParaRPr lang="fr-FR"/>
        </a:p>
      </dgm:t>
    </dgm:pt>
    <dgm:pt modelId="{50D19942-8F81-4B42-B137-BCBD79510EBE}">
      <dgm:prSet phldrT="[Text]"/>
      <dgm:spPr/>
      <dgm:t>
        <a:bodyPr/>
        <a:lstStyle/>
        <a:p>
          <a:r>
            <a:rPr lang="ar-MA" dirty="0" smtClean="0"/>
            <a:t>القراءة السريعة</a:t>
          </a:r>
          <a:endParaRPr lang="fr-FR" dirty="0"/>
        </a:p>
      </dgm:t>
    </dgm:pt>
    <dgm:pt modelId="{60096D75-3E03-48EA-AF7D-9A24B13437FE}" type="parTrans" cxnId="{DD1A0CC7-8AC8-46E1-9449-1C92AF64FF75}">
      <dgm:prSet/>
      <dgm:spPr/>
      <dgm:t>
        <a:bodyPr/>
        <a:lstStyle/>
        <a:p>
          <a:endParaRPr lang="fr-FR"/>
        </a:p>
      </dgm:t>
    </dgm:pt>
    <dgm:pt modelId="{E57A5877-876D-43D7-B321-C3C91CE9403B}" type="sibTrans" cxnId="{DD1A0CC7-8AC8-46E1-9449-1C92AF64FF75}">
      <dgm:prSet/>
      <dgm:spPr/>
      <dgm:t>
        <a:bodyPr/>
        <a:lstStyle/>
        <a:p>
          <a:endParaRPr lang="fr-FR"/>
        </a:p>
      </dgm:t>
    </dgm:pt>
    <dgm:pt modelId="{67A4DE7C-C81C-4FE4-AF0B-2D0F02910D94}" type="pres">
      <dgm:prSet presAssocID="{640DF676-5C82-4F91-8433-BE67DAF4F250}" presName="Name0" presStyleCnt="0">
        <dgm:presLayoutVars>
          <dgm:chMax val="1"/>
          <dgm:chPref val="1"/>
          <dgm:dir/>
          <dgm:animOne val="branch"/>
          <dgm:animLvl val="lvl"/>
        </dgm:presLayoutVars>
      </dgm:prSet>
      <dgm:spPr/>
      <dgm:t>
        <a:bodyPr/>
        <a:lstStyle/>
        <a:p>
          <a:endParaRPr lang="fr-FR"/>
        </a:p>
      </dgm:t>
    </dgm:pt>
    <dgm:pt modelId="{94C6DB78-C260-421F-906D-923FADE20C36}" type="pres">
      <dgm:prSet presAssocID="{EF701657-3AC7-4937-AEBA-4E37FBEAD8A3}" presName="singleCycle" presStyleCnt="0"/>
      <dgm:spPr/>
    </dgm:pt>
    <dgm:pt modelId="{04F8DAC6-5538-43D6-AA44-5F930753414C}" type="pres">
      <dgm:prSet presAssocID="{EF701657-3AC7-4937-AEBA-4E37FBEAD8A3}" presName="singleCenter" presStyleLbl="node1" presStyleIdx="0" presStyleCnt="4">
        <dgm:presLayoutVars>
          <dgm:chMax val="7"/>
          <dgm:chPref val="7"/>
        </dgm:presLayoutVars>
      </dgm:prSet>
      <dgm:spPr/>
      <dgm:t>
        <a:bodyPr/>
        <a:lstStyle/>
        <a:p>
          <a:endParaRPr lang="fr-FR"/>
        </a:p>
      </dgm:t>
    </dgm:pt>
    <dgm:pt modelId="{2634141D-033A-48CC-94D4-68088D13FA91}" type="pres">
      <dgm:prSet presAssocID="{AB1322F9-23D6-462C-9E4A-2D09EEE5115F}" presName="Name56" presStyleLbl="parChTrans1D2" presStyleIdx="0" presStyleCnt="3"/>
      <dgm:spPr/>
      <dgm:t>
        <a:bodyPr/>
        <a:lstStyle/>
        <a:p>
          <a:endParaRPr lang="fr-FR"/>
        </a:p>
      </dgm:t>
    </dgm:pt>
    <dgm:pt modelId="{FB3CE300-461A-4A94-8AB4-83580BCA7CB0}" type="pres">
      <dgm:prSet presAssocID="{629938CA-EAAA-4B40-80B4-C5134835D331}" presName="text0" presStyleLbl="node1" presStyleIdx="1" presStyleCnt="4">
        <dgm:presLayoutVars>
          <dgm:bulletEnabled val="1"/>
        </dgm:presLayoutVars>
      </dgm:prSet>
      <dgm:spPr/>
      <dgm:t>
        <a:bodyPr/>
        <a:lstStyle/>
        <a:p>
          <a:endParaRPr lang="fr-FR"/>
        </a:p>
      </dgm:t>
    </dgm:pt>
    <dgm:pt modelId="{CF646819-4747-4254-9AE8-A4C1A1810C67}" type="pres">
      <dgm:prSet presAssocID="{99B62740-F3CE-471C-986B-2B12B3C7300F}" presName="Name56" presStyleLbl="parChTrans1D2" presStyleIdx="1" presStyleCnt="3"/>
      <dgm:spPr/>
      <dgm:t>
        <a:bodyPr/>
        <a:lstStyle/>
        <a:p>
          <a:endParaRPr lang="fr-FR"/>
        </a:p>
      </dgm:t>
    </dgm:pt>
    <dgm:pt modelId="{844B88CB-C35F-4883-9888-3E2B17595A93}" type="pres">
      <dgm:prSet presAssocID="{3A050BB9-3A59-4B6D-83FD-4B190AB344C8}" presName="text0" presStyleLbl="node1" presStyleIdx="2" presStyleCnt="4">
        <dgm:presLayoutVars>
          <dgm:bulletEnabled val="1"/>
        </dgm:presLayoutVars>
      </dgm:prSet>
      <dgm:spPr/>
      <dgm:t>
        <a:bodyPr/>
        <a:lstStyle/>
        <a:p>
          <a:endParaRPr lang="fr-FR"/>
        </a:p>
      </dgm:t>
    </dgm:pt>
    <dgm:pt modelId="{FCB2724D-DAD8-416F-844D-B1FF530109E5}" type="pres">
      <dgm:prSet presAssocID="{60096D75-3E03-48EA-AF7D-9A24B13437FE}" presName="Name56" presStyleLbl="parChTrans1D2" presStyleIdx="2" presStyleCnt="3"/>
      <dgm:spPr/>
      <dgm:t>
        <a:bodyPr/>
        <a:lstStyle/>
        <a:p>
          <a:endParaRPr lang="fr-FR"/>
        </a:p>
      </dgm:t>
    </dgm:pt>
    <dgm:pt modelId="{354D1B34-8E53-432E-95A1-737E9BE0D82D}" type="pres">
      <dgm:prSet presAssocID="{50D19942-8F81-4B42-B137-BCBD79510EBE}" presName="text0" presStyleLbl="node1" presStyleIdx="3" presStyleCnt="4">
        <dgm:presLayoutVars>
          <dgm:bulletEnabled val="1"/>
        </dgm:presLayoutVars>
      </dgm:prSet>
      <dgm:spPr/>
      <dgm:t>
        <a:bodyPr/>
        <a:lstStyle/>
        <a:p>
          <a:endParaRPr lang="fr-FR"/>
        </a:p>
      </dgm:t>
    </dgm:pt>
  </dgm:ptLst>
  <dgm:cxnLst>
    <dgm:cxn modelId="{B40D5F4B-B8F3-4065-BE81-0F428C140807}" type="presOf" srcId="{640DF676-5C82-4F91-8433-BE67DAF4F250}" destId="{67A4DE7C-C81C-4FE4-AF0B-2D0F02910D94}" srcOrd="0" destOrd="0" presId="urn:microsoft.com/office/officeart/2008/layout/RadialCluster"/>
    <dgm:cxn modelId="{99020922-90FA-4CDD-A5BA-3121AFE43F5A}" type="presOf" srcId="{99B62740-F3CE-471C-986B-2B12B3C7300F}" destId="{CF646819-4747-4254-9AE8-A4C1A1810C67}" srcOrd="0" destOrd="0" presId="urn:microsoft.com/office/officeart/2008/layout/RadialCluster"/>
    <dgm:cxn modelId="{65823ECD-37BE-49B0-AE27-4847396F6CFF}" type="presOf" srcId="{50D19942-8F81-4B42-B137-BCBD79510EBE}" destId="{354D1B34-8E53-432E-95A1-737E9BE0D82D}" srcOrd="0" destOrd="0" presId="urn:microsoft.com/office/officeart/2008/layout/RadialCluster"/>
    <dgm:cxn modelId="{DD1A0CC7-8AC8-46E1-9449-1C92AF64FF75}" srcId="{EF701657-3AC7-4937-AEBA-4E37FBEAD8A3}" destId="{50D19942-8F81-4B42-B137-BCBD79510EBE}" srcOrd="2" destOrd="0" parTransId="{60096D75-3E03-48EA-AF7D-9A24B13437FE}" sibTransId="{E57A5877-876D-43D7-B321-C3C91CE9403B}"/>
    <dgm:cxn modelId="{1A177BD2-52F1-43B9-8259-58F7A5D7FE11}" type="presOf" srcId="{AB1322F9-23D6-462C-9E4A-2D09EEE5115F}" destId="{2634141D-033A-48CC-94D4-68088D13FA91}" srcOrd="0" destOrd="0" presId="urn:microsoft.com/office/officeart/2008/layout/RadialCluster"/>
    <dgm:cxn modelId="{4038A67D-113A-4CB9-A8EF-8006BCBBA0BA}" type="presOf" srcId="{3A050BB9-3A59-4B6D-83FD-4B190AB344C8}" destId="{844B88CB-C35F-4883-9888-3E2B17595A93}" srcOrd="0" destOrd="0" presId="urn:microsoft.com/office/officeart/2008/layout/RadialCluster"/>
    <dgm:cxn modelId="{4967E7B8-7885-4B86-BBCC-B0C5EE27AD4B}" srcId="{EF701657-3AC7-4937-AEBA-4E37FBEAD8A3}" destId="{629938CA-EAAA-4B40-80B4-C5134835D331}" srcOrd="0" destOrd="0" parTransId="{AB1322F9-23D6-462C-9E4A-2D09EEE5115F}" sibTransId="{25CFCD20-2689-4617-981B-FF84D40046D3}"/>
    <dgm:cxn modelId="{31B55705-D83A-4008-B71D-BF2C095CD7B4}" type="presOf" srcId="{EF701657-3AC7-4937-AEBA-4E37FBEAD8A3}" destId="{04F8DAC6-5538-43D6-AA44-5F930753414C}" srcOrd="0" destOrd="0" presId="urn:microsoft.com/office/officeart/2008/layout/RadialCluster"/>
    <dgm:cxn modelId="{079A85AA-F6D4-47AB-8A99-B008852A4C83}" srcId="{640DF676-5C82-4F91-8433-BE67DAF4F250}" destId="{EF701657-3AC7-4937-AEBA-4E37FBEAD8A3}" srcOrd="0" destOrd="0" parTransId="{B31BB507-72C8-4F6E-911E-2420830BB5EC}" sibTransId="{F1C95CF0-EE19-40F5-B62D-F3C8ED992279}"/>
    <dgm:cxn modelId="{5D1D869E-2A14-4060-8E26-30029E20A8B5}" type="presOf" srcId="{60096D75-3E03-48EA-AF7D-9A24B13437FE}" destId="{FCB2724D-DAD8-416F-844D-B1FF530109E5}" srcOrd="0" destOrd="0" presId="urn:microsoft.com/office/officeart/2008/layout/RadialCluster"/>
    <dgm:cxn modelId="{6C859DD4-75D7-43C0-AC99-33F1FD8788E9}" srcId="{EF701657-3AC7-4937-AEBA-4E37FBEAD8A3}" destId="{3A050BB9-3A59-4B6D-83FD-4B190AB344C8}" srcOrd="1" destOrd="0" parTransId="{99B62740-F3CE-471C-986B-2B12B3C7300F}" sibTransId="{35E1253C-44E9-4486-A214-FC099B1152EF}"/>
    <dgm:cxn modelId="{08ED7070-AADF-4FAA-92F6-4E87EE707C64}" type="presOf" srcId="{629938CA-EAAA-4B40-80B4-C5134835D331}" destId="{FB3CE300-461A-4A94-8AB4-83580BCA7CB0}" srcOrd="0" destOrd="0" presId="urn:microsoft.com/office/officeart/2008/layout/RadialCluster"/>
    <dgm:cxn modelId="{43AB6364-9D0E-41D4-8557-9F94FD372A7B}" type="presParOf" srcId="{67A4DE7C-C81C-4FE4-AF0B-2D0F02910D94}" destId="{94C6DB78-C260-421F-906D-923FADE20C36}" srcOrd="0" destOrd="0" presId="urn:microsoft.com/office/officeart/2008/layout/RadialCluster"/>
    <dgm:cxn modelId="{7564149E-996C-4CA6-8A69-C9AA38A5C121}" type="presParOf" srcId="{94C6DB78-C260-421F-906D-923FADE20C36}" destId="{04F8DAC6-5538-43D6-AA44-5F930753414C}" srcOrd="0" destOrd="0" presId="urn:microsoft.com/office/officeart/2008/layout/RadialCluster"/>
    <dgm:cxn modelId="{5596F263-B711-4D70-8950-F9DF7100A0B9}" type="presParOf" srcId="{94C6DB78-C260-421F-906D-923FADE20C36}" destId="{2634141D-033A-48CC-94D4-68088D13FA91}" srcOrd="1" destOrd="0" presId="urn:microsoft.com/office/officeart/2008/layout/RadialCluster"/>
    <dgm:cxn modelId="{32F0D171-D8A2-428C-9F13-EDE388435743}" type="presParOf" srcId="{94C6DB78-C260-421F-906D-923FADE20C36}" destId="{FB3CE300-461A-4A94-8AB4-83580BCA7CB0}" srcOrd="2" destOrd="0" presId="urn:microsoft.com/office/officeart/2008/layout/RadialCluster"/>
    <dgm:cxn modelId="{996D1711-2C75-4BC9-A345-B40570E70991}" type="presParOf" srcId="{94C6DB78-C260-421F-906D-923FADE20C36}" destId="{CF646819-4747-4254-9AE8-A4C1A1810C67}" srcOrd="3" destOrd="0" presId="urn:microsoft.com/office/officeart/2008/layout/RadialCluster"/>
    <dgm:cxn modelId="{79623D4A-C1EF-44E8-95AF-04A2DA1C1738}" type="presParOf" srcId="{94C6DB78-C260-421F-906D-923FADE20C36}" destId="{844B88CB-C35F-4883-9888-3E2B17595A93}" srcOrd="4" destOrd="0" presId="urn:microsoft.com/office/officeart/2008/layout/RadialCluster"/>
    <dgm:cxn modelId="{62A911A2-BB91-42A0-99AB-CB87A90FE2CA}" type="presParOf" srcId="{94C6DB78-C260-421F-906D-923FADE20C36}" destId="{FCB2724D-DAD8-416F-844D-B1FF530109E5}" srcOrd="5" destOrd="0" presId="urn:microsoft.com/office/officeart/2008/layout/RadialCluster"/>
    <dgm:cxn modelId="{67073423-91E3-45DD-8CFF-3E81B786C4CE}" type="presParOf" srcId="{94C6DB78-C260-421F-906D-923FADE20C36}" destId="{354D1B34-8E53-432E-95A1-737E9BE0D82D}"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E3796D-712B-45F7-8755-DF7DAC32A906}" type="datetimeFigureOut">
              <a:rPr lang="fr-FR" smtClean="0"/>
              <a:t>30/04/2017</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F7E7CB-5405-49EA-9CDE-5B0806E380FD}" type="slidenum">
              <a:rPr lang="fr-FR" smtClean="0"/>
              <a:t>‹#›</a:t>
            </a:fld>
            <a:endParaRPr lang="fr-FR"/>
          </a:p>
        </p:txBody>
      </p:sp>
    </p:spTree>
    <p:extLst>
      <p:ext uri="{BB962C8B-B14F-4D97-AF65-F5344CB8AC3E}">
        <p14:creationId xmlns:p14="http://schemas.microsoft.com/office/powerpoint/2010/main" val="3750969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6FF7E7CB-5405-49EA-9CDE-5B0806E380FD}" type="slidenum">
              <a:rPr lang="fr-FR" smtClean="0"/>
              <a:t>11</a:t>
            </a:fld>
            <a:endParaRPr lang="fr-FR"/>
          </a:p>
        </p:txBody>
      </p:sp>
    </p:spTree>
    <p:extLst>
      <p:ext uri="{BB962C8B-B14F-4D97-AF65-F5344CB8AC3E}">
        <p14:creationId xmlns:p14="http://schemas.microsoft.com/office/powerpoint/2010/main" val="2424226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4/30/2017</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B6F15528-21DE-4FAA-801E-634DDDAF4B2B}"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1D8BD707-D9CF-40AE-B4C6-C98DA3205C09}" type="datetimeFigureOut">
              <a:rPr lang="en-US" smtClean="0"/>
              <a:pPr/>
              <a:t>4/30/2017</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1D8BD707-D9CF-40AE-B4C6-C98DA3205C09}" type="datetimeFigureOut">
              <a:rPr lang="en-US" smtClean="0"/>
              <a:pPr/>
              <a:t>4/30/2017</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B6F15528-21DE-4FAA-801E-634DDDAF4B2B}" type="slidenum">
              <a:rPr lang="en-US" smtClean="0"/>
              <a:pPr/>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B6F15528-21DE-4FAA-801E-634DDDAF4B2B}" type="slidenum">
              <a:rPr lang="en-US" smtClean="0"/>
              <a:pPr/>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B6F15528-21DE-4FAA-801E-634DDDAF4B2B}"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B6F15528-21DE-4FAA-801E-634DDDAF4B2B}" type="slidenum">
              <a:rPr lang="en-US" smtClean="0"/>
              <a:pPr/>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4/30/2017</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6F15528-21DE-4FAA-801E-634DDDAF4B2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6F15528-21DE-4FAA-801E-634DDDAF4B2B}" type="slidenum">
              <a:rPr lang="en-US" smtClean="0"/>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16" name="Slide Number Placeholder 15"/>
          <p:cNvSpPr>
            <a:spLocks noGrp="1"/>
          </p:cNvSpPr>
          <p:nvPr>
            <p:ph type="sldNum" sz="quarter" idx="11"/>
          </p:nvPr>
        </p:nvSpPr>
        <p:spPr/>
        <p:txBody>
          <a:bodyPr/>
          <a:lstStyle/>
          <a:p>
            <a:fld id="{B6F15528-21DE-4FAA-801E-634DDDAF4B2B}"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1D8BD707-D9CF-40AE-B4C6-C98DA3205C09}" type="datetimeFigureOut">
              <a:rPr lang="en-US" smtClean="0"/>
              <a:pPr/>
              <a:t>4/30/2017</a:t>
            </a:fld>
            <a:endParaRPr lang="en-US"/>
          </a:p>
        </p:txBody>
      </p:sp>
      <p:sp>
        <p:nvSpPr>
          <p:cNvPr id="15" name="Slide Number Placeholder 14"/>
          <p:cNvSpPr>
            <a:spLocks noGrp="1"/>
          </p:cNvSpPr>
          <p:nvPr>
            <p:ph type="sldNum" sz="quarter" idx="15"/>
          </p:nvPr>
        </p:nvSpPr>
        <p:spPr/>
        <p:txBody>
          <a:bodyPr/>
          <a:lstStyle>
            <a:lvl1pPr algn="ctr">
              <a:defRPr/>
            </a:lvl1pPr>
          </a:lstStyle>
          <a:p>
            <a:fld id="{B6F15528-21DE-4FAA-801E-634DDDAF4B2B}"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1D8BD707-D9CF-40AE-B4C6-C98DA3205C09}" type="datetimeFigureOut">
              <a:rPr lang="en-US" smtClean="0"/>
              <a:pPr/>
              <a:t>4/30/2017</a:t>
            </a:fld>
            <a:endParaRPr lang="en-US"/>
          </a:p>
        </p:txBody>
      </p:sp>
      <p:sp>
        <p:nvSpPr>
          <p:cNvPr id="9" name="Slide Number Placeholder 8"/>
          <p:cNvSpPr>
            <a:spLocks noGrp="1"/>
          </p:cNvSpPr>
          <p:nvPr>
            <p:ph type="sldNum" sz="quarter" idx="15"/>
          </p:nvPr>
        </p:nvSpPr>
        <p:spPr/>
        <p:txBody>
          <a:bodyPr/>
          <a:lstStyle/>
          <a:p>
            <a:fld id="{B6F15528-21DE-4FAA-801E-634DDDAF4B2B}"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1D8BD707-D9CF-40AE-B4C6-C98DA3205C09}" type="datetimeFigureOut">
              <a:rPr lang="en-US" smtClean="0"/>
              <a:pPr/>
              <a:t>4/30/2017</a:t>
            </a:fld>
            <a:endParaRPr lang="en-US"/>
          </a:p>
        </p:txBody>
      </p:sp>
      <p:sp>
        <p:nvSpPr>
          <p:cNvPr id="9" name="Slide Number Placeholder 8"/>
          <p:cNvSpPr>
            <a:spLocks noGrp="1"/>
          </p:cNvSpPr>
          <p:nvPr>
            <p:ph type="sldNum" sz="quarter" idx="11"/>
          </p:nvPr>
        </p:nvSpPr>
        <p:spPr/>
        <p:txBody>
          <a:bodyPr/>
          <a:lstStyle/>
          <a:p>
            <a:fld id="{B6F15528-21DE-4FAA-801E-634DDDAF4B2B}"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0.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1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4/30/2017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1D8BD707-D9CF-40AE-B4C6-C98DA3205C09}" type="datetimeFigureOut">
              <a:rPr lang="en-US" smtClean="0"/>
              <a:pPr/>
              <a:t>4/30/2017</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1D8BD707-D9CF-40AE-B4C6-C98DA3205C09}" type="datetimeFigureOut">
              <a:rPr lang="en-US" smtClean="0"/>
              <a:pPr/>
              <a:t>4/30/2017</a:t>
            </a:fld>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1D8BD707-D9CF-40AE-B4C6-C98DA3205C09}" type="datetimeFigureOut">
              <a:rPr lang="en-US" smtClean="0"/>
              <a:pPr/>
              <a:t>4/30/2017</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1D8BD707-D9CF-40AE-B4C6-C98DA3205C09}" type="datetimeFigureOut">
              <a:rPr lang="en-US" smtClean="0"/>
              <a:pPr/>
              <a:t>4/30/2017</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1D8BD707-D9CF-40AE-B4C6-C98DA3205C09}" type="datetimeFigureOut">
              <a:rPr lang="en-US" smtClean="0"/>
              <a:pPr/>
              <a:t>4/30/2017</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6F15528-21DE-4FAA-801E-634DDDAF4B2B}" type="slidenum">
              <a:rPr lang="en-US" smtClean="0"/>
              <a:pPr/>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D8BD707-D9CF-40AE-B4C6-C98DA3205C09}" type="datetimeFigureOut">
              <a:rPr lang="en-US" smtClean="0"/>
              <a:pPr/>
              <a:t>4/30/2017</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1D8BD707-D9CF-40AE-B4C6-C98DA3205C09}" type="datetimeFigureOut">
              <a:rPr lang="en-US" smtClean="0"/>
              <a:pPr/>
              <a:t>4/30/2017</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1D8BD707-D9CF-40AE-B4C6-C98DA3205C09}" type="datetimeFigureOut">
              <a:rPr lang="en-US" smtClean="0"/>
              <a:pPr/>
              <a:t>4/30/2017</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6F15528-21DE-4FAA-801E-634DDDAF4B2B}"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1D8BD707-D9CF-40AE-B4C6-C98DA3205C09}" type="datetimeFigureOut">
              <a:rPr lang="en-US" smtClean="0"/>
              <a:pPr/>
              <a:t>4/30/2017</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8.jpg"/><Relationship Id="rId1" Type="http://schemas.openxmlformats.org/officeDocument/2006/relationships/slideLayout" Target="../slideLayouts/slideLayout8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0.xml"/></Relationships>
</file>

<file path=ppt/slides/_rels/slide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7.xml"/></Relationships>
</file>

<file path=ppt/slides/_rels/slide5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0"/>
            <a:ext cx="9144002" cy="6858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51" y="50288"/>
            <a:ext cx="2151888" cy="163763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9124" y="73899"/>
            <a:ext cx="2151888" cy="163763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7536" y="82763"/>
            <a:ext cx="2828925" cy="16287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 y="1809482"/>
            <a:ext cx="9144000" cy="5029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extBox 1"/>
          <p:cNvSpPr txBox="1"/>
          <p:nvPr/>
        </p:nvSpPr>
        <p:spPr>
          <a:xfrm>
            <a:off x="2438400" y="2816181"/>
            <a:ext cx="6517783" cy="2431435"/>
          </a:xfrm>
          <a:prstGeom prst="rect">
            <a:avLst/>
          </a:prstGeom>
          <a:noFill/>
        </p:spPr>
        <p:txBody>
          <a:bodyPr wrap="square" rtlCol="0">
            <a:spAutoFit/>
          </a:bodyPr>
          <a:lstStyle/>
          <a:p>
            <a:pPr algn="ctr"/>
            <a:r>
              <a:rPr lang="ar-MA" sz="4400" b="1" dirty="0" smtClean="0">
                <a:solidFill>
                  <a:srgbClr val="0070C0"/>
                </a:solidFill>
              </a:rPr>
              <a:t>فن القراءة</a:t>
            </a:r>
            <a:r>
              <a:rPr lang="ar-MA" sz="4400" b="1" dirty="0" smtClean="0"/>
              <a:t>: </a:t>
            </a:r>
          </a:p>
          <a:p>
            <a:pPr algn="ctr"/>
            <a:r>
              <a:rPr lang="ar-MA" sz="4400" b="1" dirty="0" smtClean="0">
                <a:solidFill>
                  <a:srgbClr val="00B050"/>
                </a:solidFill>
              </a:rPr>
              <a:t>مفهومها</a:t>
            </a:r>
            <a:r>
              <a:rPr lang="ar-MA" sz="4400" b="1" dirty="0" smtClean="0"/>
              <a:t>، </a:t>
            </a:r>
            <a:r>
              <a:rPr lang="ar-MA" sz="4400" b="1" dirty="0" smtClean="0">
                <a:solidFill>
                  <a:srgbClr val="FF0000"/>
                </a:solidFill>
              </a:rPr>
              <a:t>وأنواعها،</a:t>
            </a:r>
            <a:r>
              <a:rPr lang="ar-MA" sz="4400" b="1" dirty="0" smtClean="0"/>
              <a:t> </a:t>
            </a:r>
            <a:r>
              <a:rPr lang="ar-MA" sz="4400" b="1" dirty="0" smtClean="0">
                <a:solidFill>
                  <a:srgbClr val="FFFF00"/>
                </a:solidFill>
              </a:rPr>
              <a:t>وأطرافها.</a:t>
            </a:r>
            <a:endParaRPr lang="fr-FR" sz="3200" b="1" dirty="0">
              <a:solidFill>
                <a:srgbClr val="FFFF00"/>
              </a:solidFill>
            </a:endParaRPr>
          </a:p>
          <a:p>
            <a:pPr algn="ctr"/>
            <a:r>
              <a:rPr lang="ar-MA" sz="3200" b="1" dirty="0" smtClean="0"/>
              <a:t>                                                        </a:t>
            </a:r>
            <a:r>
              <a:rPr lang="ar-MA" sz="3200" b="1" dirty="0" smtClean="0">
                <a:solidFill>
                  <a:srgbClr val="FFFF00"/>
                </a:solidFill>
              </a:rPr>
              <a:t> </a:t>
            </a:r>
            <a:endParaRPr lang="fr-FR" sz="3200" b="1" dirty="0">
              <a:solidFill>
                <a:srgbClr val="FFFF00"/>
              </a:solidFill>
            </a:endParaRPr>
          </a:p>
        </p:txBody>
      </p:sp>
      <p:sp>
        <p:nvSpPr>
          <p:cNvPr id="4" name="TextBox 3"/>
          <p:cNvSpPr txBox="1"/>
          <p:nvPr/>
        </p:nvSpPr>
        <p:spPr>
          <a:xfrm>
            <a:off x="838200" y="5410200"/>
            <a:ext cx="2667000" cy="707886"/>
          </a:xfrm>
          <a:prstGeom prst="rect">
            <a:avLst/>
          </a:prstGeom>
          <a:noFill/>
        </p:spPr>
        <p:txBody>
          <a:bodyPr wrap="square" rtlCol="0">
            <a:spAutoFit/>
          </a:bodyPr>
          <a:lstStyle/>
          <a:p>
            <a:pPr algn="r"/>
            <a:r>
              <a:rPr lang="ar-MA" sz="2000" b="1" dirty="0" smtClean="0">
                <a:solidFill>
                  <a:srgbClr val="C00000"/>
                </a:solidFill>
              </a:rPr>
              <a:t>إعداد وتقديم:</a:t>
            </a:r>
          </a:p>
          <a:p>
            <a:r>
              <a:rPr lang="ar-MA" sz="2000" b="1" dirty="0" smtClean="0">
                <a:solidFill>
                  <a:srgbClr val="C00000"/>
                </a:solidFill>
              </a:rPr>
              <a:t>الأستاذ: </a:t>
            </a:r>
            <a:r>
              <a:rPr lang="ar-MA" sz="2000" b="1" dirty="0" smtClean="0">
                <a:solidFill>
                  <a:srgbClr val="0070C0"/>
                </a:solidFill>
              </a:rPr>
              <a:t>هشام دحماني</a:t>
            </a:r>
            <a:endParaRPr lang="fr-FR" sz="2000" b="1" dirty="0">
              <a:solidFill>
                <a:srgbClr val="0070C0"/>
              </a:solidFill>
            </a:endParaRPr>
          </a:p>
        </p:txBody>
      </p:sp>
      <p:pic>
        <p:nvPicPr>
          <p:cNvPr id="9" name="صورة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33145700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229600" cy="4648200"/>
          </a:xfrm>
        </p:spPr>
        <p:txBody>
          <a:bodyPr/>
          <a:lstStyle/>
          <a:p>
            <a:r>
              <a:rPr lang="ar-MA" dirty="0" smtClean="0"/>
              <a:t>                          </a:t>
            </a:r>
            <a:br>
              <a:rPr lang="ar-MA" dirty="0" smtClean="0"/>
            </a:br>
            <a:r>
              <a:rPr lang="ar-MA" dirty="0" smtClean="0"/>
              <a:t/>
            </a:r>
            <a:br>
              <a:rPr lang="ar-MA" dirty="0" smtClean="0"/>
            </a:br>
            <a:r>
              <a:rPr lang="ar-MA" dirty="0" smtClean="0"/>
              <a:t> </a:t>
            </a:r>
            <a:r>
              <a:rPr lang="fr-FR" dirty="0"/>
              <a:t/>
            </a:r>
            <a:br>
              <a:rPr lang="fr-FR" dirty="0"/>
            </a:br>
            <a:endParaRPr lang="fr-FR" dirty="0"/>
          </a:p>
        </p:txBody>
      </p:sp>
      <p:sp>
        <p:nvSpPr>
          <p:cNvPr id="3" name="Rounded Rectangle 2"/>
          <p:cNvSpPr/>
          <p:nvPr/>
        </p:nvSpPr>
        <p:spPr>
          <a:xfrm>
            <a:off x="3886200" y="1905000"/>
            <a:ext cx="4114800" cy="11430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MA" sz="3200" b="1" dirty="0">
                <a:effectLst>
                  <a:outerShdw blurRad="38100" dist="38100" dir="2700000" algn="tl">
                    <a:srgbClr val="000000">
                      <a:alpha val="43137"/>
                    </a:srgbClr>
                  </a:outerShdw>
                </a:effectLst>
              </a:rPr>
              <a:t>من أنا من هؤلاء القراء؟ </a:t>
            </a:r>
            <a:endParaRPr lang="fr-FR" sz="3200" b="1" dirty="0">
              <a:effectLst>
                <a:outerShdw blurRad="38100" dist="38100" dir="2700000" algn="tl">
                  <a:srgbClr val="000000">
                    <a:alpha val="43137"/>
                  </a:srgbClr>
                </a:outerShdw>
              </a:effectLst>
            </a:endParaRPr>
          </a:p>
        </p:txBody>
      </p:sp>
      <p:sp>
        <p:nvSpPr>
          <p:cNvPr id="4" name="Left Arrow 3"/>
          <p:cNvSpPr/>
          <p:nvPr/>
        </p:nvSpPr>
        <p:spPr>
          <a:xfrm>
            <a:off x="914400" y="1752600"/>
            <a:ext cx="2895600" cy="1447800"/>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ar-MA" sz="2800" b="1" dirty="0"/>
              <a:t>أنواع القراء</a:t>
            </a:r>
            <a:endParaRPr lang="fr-FR" sz="2800" b="1" dirty="0"/>
          </a:p>
        </p:txBody>
      </p:sp>
      <p:sp>
        <p:nvSpPr>
          <p:cNvPr id="5" name="Left-Right Arrow 4"/>
          <p:cNvSpPr/>
          <p:nvPr/>
        </p:nvSpPr>
        <p:spPr>
          <a:xfrm>
            <a:off x="2368639" y="3657600"/>
            <a:ext cx="4648200" cy="1524000"/>
          </a:xfrm>
          <a:prstGeom prst="leftRightArrow">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MA" sz="3200" b="1"/>
              <a:t>توصيات </a:t>
            </a:r>
            <a:endParaRPr lang="fr-FR" sz="3200" b="1" dirty="0"/>
          </a:p>
        </p:txBody>
      </p:sp>
    </p:spTree>
    <p:extLst>
      <p:ext uri="{BB962C8B-B14F-4D97-AF65-F5344CB8AC3E}">
        <p14:creationId xmlns:p14="http://schemas.microsoft.com/office/powerpoint/2010/main" val="389673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80">
                                          <p:stCondLst>
                                            <p:cond delay="0"/>
                                          </p:stCondLst>
                                        </p:cTn>
                                        <p:tgtEl>
                                          <p:spTgt spid="5"/>
                                        </p:tgtEl>
                                      </p:cBhvr>
                                    </p:animEffect>
                                    <p:anim calcmode="lin" valueType="num">
                                      <p:cBhvr>
                                        <p:cTn id="2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5" dur="26">
                                          <p:stCondLst>
                                            <p:cond delay="650"/>
                                          </p:stCondLst>
                                        </p:cTn>
                                        <p:tgtEl>
                                          <p:spTgt spid="5"/>
                                        </p:tgtEl>
                                      </p:cBhvr>
                                      <p:to x="100000" y="60000"/>
                                    </p:animScale>
                                    <p:animScale>
                                      <p:cBhvr>
                                        <p:cTn id="26" dur="166" decel="50000">
                                          <p:stCondLst>
                                            <p:cond delay="676"/>
                                          </p:stCondLst>
                                        </p:cTn>
                                        <p:tgtEl>
                                          <p:spTgt spid="5"/>
                                        </p:tgtEl>
                                      </p:cBhvr>
                                      <p:to x="100000" y="100000"/>
                                    </p:animScale>
                                    <p:animScale>
                                      <p:cBhvr>
                                        <p:cTn id="27" dur="26">
                                          <p:stCondLst>
                                            <p:cond delay="1312"/>
                                          </p:stCondLst>
                                        </p:cTn>
                                        <p:tgtEl>
                                          <p:spTgt spid="5"/>
                                        </p:tgtEl>
                                      </p:cBhvr>
                                      <p:to x="100000" y="80000"/>
                                    </p:animScale>
                                    <p:animScale>
                                      <p:cBhvr>
                                        <p:cTn id="28" dur="166" decel="50000">
                                          <p:stCondLst>
                                            <p:cond delay="1338"/>
                                          </p:stCondLst>
                                        </p:cTn>
                                        <p:tgtEl>
                                          <p:spTgt spid="5"/>
                                        </p:tgtEl>
                                      </p:cBhvr>
                                      <p:to x="100000" y="100000"/>
                                    </p:animScale>
                                    <p:animScale>
                                      <p:cBhvr>
                                        <p:cTn id="29" dur="26">
                                          <p:stCondLst>
                                            <p:cond delay="1642"/>
                                          </p:stCondLst>
                                        </p:cTn>
                                        <p:tgtEl>
                                          <p:spTgt spid="5"/>
                                        </p:tgtEl>
                                      </p:cBhvr>
                                      <p:to x="100000" y="90000"/>
                                    </p:animScale>
                                    <p:animScale>
                                      <p:cBhvr>
                                        <p:cTn id="30" dur="166" decel="50000">
                                          <p:stCondLst>
                                            <p:cond delay="1668"/>
                                          </p:stCondLst>
                                        </p:cTn>
                                        <p:tgtEl>
                                          <p:spTgt spid="5"/>
                                        </p:tgtEl>
                                      </p:cBhvr>
                                      <p:to x="100000" y="100000"/>
                                    </p:animScale>
                                    <p:animScale>
                                      <p:cBhvr>
                                        <p:cTn id="31" dur="26">
                                          <p:stCondLst>
                                            <p:cond delay="1808"/>
                                          </p:stCondLst>
                                        </p:cTn>
                                        <p:tgtEl>
                                          <p:spTgt spid="5"/>
                                        </p:tgtEl>
                                      </p:cBhvr>
                                      <p:to x="100000" y="95000"/>
                                    </p:animScale>
                                    <p:animScale>
                                      <p:cBhvr>
                                        <p:cTn id="32"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4314738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23873042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229600" cy="11430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2"/>
          </a:fillRef>
          <a:effectRef idx="1">
            <a:schemeClr val="accent2"/>
          </a:effectRef>
          <a:fontRef idx="minor">
            <a:schemeClr val="lt1"/>
          </a:fontRef>
        </p:style>
        <p:txBody>
          <a:bodyPr/>
          <a:lstStyle/>
          <a:p>
            <a:r>
              <a:rPr lang="ar-MA" dirty="0" smtClean="0"/>
              <a:t>أنواع القراءة</a:t>
            </a:r>
            <a:endParaRPr lang="fr-FR" dirty="0"/>
          </a:p>
        </p:txBody>
      </p:sp>
      <p:sp>
        <p:nvSpPr>
          <p:cNvPr id="3" name="TextBox 2"/>
          <p:cNvSpPr txBox="1"/>
          <p:nvPr/>
        </p:nvSpPr>
        <p:spPr>
          <a:xfrm>
            <a:off x="304800" y="5943600"/>
            <a:ext cx="6172200" cy="369332"/>
          </a:xfrm>
          <a:prstGeom prst="rect">
            <a:avLst/>
          </a:prstGeom>
          <a:noFill/>
        </p:spPr>
        <p:txBody>
          <a:bodyPr wrap="square" rtlCol="0">
            <a:spAutoFit/>
          </a:bodyPr>
          <a:lstStyle/>
          <a:p>
            <a:r>
              <a:rPr lang="ar-MA" b="1" dirty="0" smtClean="0">
                <a:solidFill>
                  <a:schemeClr val="tx2"/>
                </a:solidFill>
              </a:rPr>
              <a:t>القراءة هي متعة التجول في عقول الآخرين دون الاضطرار لتحمل رعوناتهم</a:t>
            </a:r>
            <a:r>
              <a:rPr lang="ar-MA" dirty="0" smtClean="0"/>
              <a:t>.</a:t>
            </a:r>
            <a:endParaRPr lang="fr-FR" dirty="0"/>
          </a:p>
        </p:txBody>
      </p:sp>
    </p:spTree>
    <p:extLst>
      <p:ext uri="{BB962C8B-B14F-4D97-AF65-F5344CB8AC3E}">
        <p14:creationId xmlns:p14="http://schemas.microsoft.com/office/powerpoint/2010/main" val="3297372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0"/>
            <a:ext cx="8229600" cy="990600"/>
          </a:xfrm>
          <a:effectLst>
            <a:glow rad="228600">
              <a:schemeClr val="accent2">
                <a:satMod val="175000"/>
                <a:alpha val="40000"/>
              </a:schemeClr>
            </a:glow>
            <a:outerShdw blurRad="152400" dist="317500" dir="5400000" sx="90000" sy="-19000" rotWithShape="0">
              <a:prstClr val="black">
                <a:alpha val="15000"/>
              </a:prstClr>
            </a:outerShdw>
            <a:softEdge rad="317500"/>
          </a:effectLst>
        </p:spPr>
        <p:style>
          <a:lnRef idx="1">
            <a:schemeClr val="accent4"/>
          </a:lnRef>
          <a:fillRef idx="3">
            <a:schemeClr val="accent4"/>
          </a:fillRef>
          <a:effectRef idx="2">
            <a:schemeClr val="accent4"/>
          </a:effectRef>
          <a:fontRef idx="minor">
            <a:schemeClr val="lt1"/>
          </a:fontRef>
        </p:style>
        <p:txBody>
          <a:bodyPr/>
          <a:lstStyle/>
          <a:p>
            <a:pPr rtl="1"/>
            <a:r>
              <a:rPr lang="fr-FR" dirty="0" smtClean="0"/>
              <a:t>1 </a:t>
            </a:r>
            <a:r>
              <a:rPr lang="ar-MA" dirty="0" smtClean="0"/>
              <a:t>. القراءة بحسب الغرض</a:t>
            </a:r>
            <a:endParaRPr lang="fr-FR"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315710513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399870272"/>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4280155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0" y="609600"/>
            <a:ext cx="4953000" cy="914400"/>
          </a:xfrm>
          <a:effectLst>
            <a:glow rad="228600">
              <a:schemeClr val="accent4">
                <a:satMod val="175000"/>
                <a:alpha val="40000"/>
              </a:schemeClr>
            </a:glow>
            <a:innerShdw blurRad="114300">
              <a:prstClr val="black"/>
            </a:innerShdw>
          </a:effectLst>
        </p:spPr>
        <p:style>
          <a:lnRef idx="1">
            <a:schemeClr val="accent4"/>
          </a:lnRef>
          <a:fillRef idx="2">
            <a:schemeClr val="accent4"/>
          </a:fillRef>
          <a:effectRef idx="1">
            <a:schemeClr val="accent4"/>
          </a:effectRef>
          <a:fontRef idx="minor">
            <a:schemeClr val="dk1"/>
          </a:fontRef>
        </p:style>
        <p:txBody>
          <a:bodyPr/>
          <a:lstStyle/>
          <a:p>
            <a:pPr marL="742950" indent="-742950" rtl="1">
              <a:buFont typeface="+mj-lt"/>
              <a:buAutoNum type="arabicPeriod"/>
            </a:pPr>
            <a:r>
              <a:rPr lang="ar-MA" dirty="0" smtClean="0"/>
              <a:t>القراءة </a:t>
            </a:r>
            <a:r>
              <a:rPr lang="ar-MA" dirty="0" err="1" smtClean="0"/>
              <a:t>الاكتشافية</a:t>
            </a:r>
            <a:r>
              <a:rPr lang="ar-MA" dirty="0" smtClean="0"/>
              <a:t>:</a:t>
            </a:r>
            <a:endParaRPr lang="fr-FR" dirty="0"/>
          </a:p>
        </p:txBody>
      </p:sp>
      <p:sp>
        <p:nvSpPr>
          <p:cNvPr id="3" name="Subtitle 2"/>
          <p:cNvSpPr>
            <a:spLocks noGrp="1"/>
          </p:cNvSpPr>
          <p:nvPr>
            <p:ph type="subTitle" idx="1"/>
          </p:nvPr>
        </p:nvSpPr>
        <p:spPr>
          <a:xfrm>
            <a:off x="1066800" y="2209800"/>
            <a:ext cx="7010400" cy="3429000"/>
          </a:xfrm>
        </p:spPr>
        <p:txBody>
          <a:bodyPr>
            <a:normAutofit lnSpcReduction="10000"/>
          </a:bodyPr>
          <a:lstStyle/>
          <a:p>
            <a:pPr algn="r"/>
            <a:r>
              <a:rPr lang="ar-MA" sz="3200" dirty="0" smtClean="0">
                <a:solidFill>
                  <a:schemeClr val="tx2"/>
                </a:solidFill>
              </a:rPr>
              <a:t>هذه القراءة ضرورية لكل قارئ جيد؛ لأنها تسبق مرحلة القراءة الفعلية للكتاب، إنها ضرورية، لأنها تجعلك تختار الكتاب المناسب لك، الكتاب الذي لن تندم على شرائه مع تقادم الأيام. </a:t>
            </a:r>
            <a:endParaRPr lang="ar-MA" sz="3200" dirty="0">
              <a:solidFill>
                <a:schemeClr val="tx2"/>
              </a:solidFill>
            </a:endParaRPr>
          </a:p>
          <a:p>
            <a:pPr algn="r"/>
            <a:r>
              <a:rPr lang="ar-MA" sz="3200" dirty="0" smtClean="0">
                <a:solidFill>
                  <a:schemeClr val="tx2"/>
                </a:solidFill>
              </a:rPr>
              <a:t>ويبقى السؤال المهم الذي تجيب عنه هذه القراءة، هو: </a:t>
            </a:r>
          </a:p>
          <a:p>
            <a:pPr algn="r"/>
            <a:r>
              <a:rPr lang="ar-MA" sz="3200" dirty="0" smtClean="0">
                <a:solidFill>
                  <a:srgbClr val="FF0000"/>
                </a:solidFill>
              </a:rPr>
              <a:t>ما هي الطريقة التي بها أتعرف على الكتاب الأنسب لي؟</a:t>
            </a:r>
            <a:endParaRPr lang="ar-MA" dirty="0" smtClean="0">
              <a:solidFill>
                <a:srgbClr val="FF0000"/>
              </a:solidFill>
            </a:endParaRPr>
          </a:p>
          <a:p>
            <a:pPr algn="r"/>
            <a:endParaRPr lang="fr-FR"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14598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80">
                                          <p:stCondLst>
                                            <p:cond delay="0"/>
                                          </p:stCondLst>
                                        </p:cTn>
                                        <p:tgtEl>
                                          <p:spTgt spid="3">
                                            <p:txEl>
                                              <p:pRg st="0" end="0"/>
                                            </p:txEl>
                                          </p:spTgt>
                                        </p:tgtEl>
                                      </p:cBhvr>
                                    </p:animEffect>
                                    <p:anim calcmode="lin" valueType="num">
                                      <p:cBhvr>
                                        <p:cTn id="1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xEl>
                                              <p:pRg st="0" end="0"/>
                                            </p:txEl>
                                          </p:spTgt>
                                        </p:tgtEl>
                                      </p:cBhvr>
                                      <p:to x="100000" y="60000"/>
                                    </p:animScale>
                                    <p:animScale>
                                      <p:cBhvr>
                                        <p:cTn id="22" dur="166" decel="50000">
                                          <p:stCondLst>
                                            <p:cond delay="676"/>
                                          </p:stCondLst>
                                        </p:cTn>
                                        <p:tgtEl>
                                          <p:spTgt spid="3">
                                            <p:txEl>
                                              <p:pRg st="0" end="0"/>
                                            </p:txEl>
                                          </p:spTgt>
                                        </p:tgtEl>
                                      </p:cBhvr>
                                      <p:to x="100000" y="100000"/>
                                    </p:animScale>
                                    <p:animScale>
                                      <p:cBhvr>
                                        <p:cTn id="23" dur="26">
                                          <p:stCondLst>
                                            <p:cond delay="1312"/>
                                          </p:stCondLst>
                                        </p:cTn>
                                        <p:tgtEl>
                                          <p:spTgt spid="3">
                                            <p:txEl>
                                              <p:pRg st="0" end="0"/>
                                            </p:txEl>
                                          </p:spTgt>
                                        </p:tgtEl>
                                      </p:cBhvr>
                                      <p:to x="100000" y="80000"/>
                                    </p:animScale>
                                    <p:animScale>
                                      <p:cBhvr>
                                        <p:cTn id="24" dur="166" decel="50000">
                                          <p:stCondLst>
                                            <p:cond delay="1338"/>
                                          </p:stCondLst>
                                        </p:cTn>
                                        <p:tgtEl>
                                          <p:spTgt spid="3">
                                            <p:txEl>
                                              <p:pRg st="0" end="0"/>
                                            </p:txEl>
                                          </p:spTgt>
                                        </p:tgtEl>
                                      </p:cBhvr>
                                      <p:to x="100000" y="100000"/>
                                    </p:animScale>
                                    <p:animScale>
                                      <p:cBhvr>
                                        <p:cTn id="25" dur="26">
                                          <p:stCondLst>
                                            <p:cond delay="1642"/>
                                          </p:stCondLst>
                                        </p:cTn>
                                        <p:tgtEl>
                                          <p:spTgt spid="3">
                                            <p:txEl>
                                              <p:pRg st="0" end="0"/>
                                            </p:txEl>
                                          </p:spTgt>
                                        </p:tgtEl>
                                      </p:cBhvr>
                                      <p:to x="100000" y="90000"/>
                                    </p:animScale>
                                    <p:animScale>
                                      <p:cBhvr>
                                        <p:cTn id="26" dur="166" decel="50000">
                                          <p:stCondLst>
                                            <p:cond delay="1668"/>
                                          </p:stCondLst>
                                        </p:cTn>
                                        <p:tgtEl>
                                          <p:spTgt spid="3">
                                            <p:txEl>
                                              <p:pRg st="0" end="0"/>
                                            </p:txEl>
                                          </p:spTgt>
                                        </p:tgtEl>
                                      </p:cBhvr>
                                      <p:to x="100000" y="100000"/>
                                    </p:animScale>
                                    <p:animScale>
                                      <p:cBhvr>
                                        <p:cTn id="27" dur="26">
                                          <p:stCondLst>
                                            <p:cond delay="1808"/>
                                          </p:stCondLst>
                                        </p:cTn>
                                        <p:tgtEl>
                                          <p:spTgt spid="3">
                                            <p:txEl>
                                              <p:pRg st="0" end="0"/>
                                            </p:txEl>
                                          </p:spTgt>
                                        </p:tgtEl>
                                      </p:cBhvr>
                                      <p:to x="100000" y="95000"/>
                                    </p:animScale>
                                    <p:animScale>
                                      <p:cBhvr>
                                        <p:cTn id="28" dur="166" decel="50000">
                                          <p:stCondLst>
                                            <p:cond delay="1834"/>
                                          </p:stCondLst>
                                        </p:cTn>
                                        <p:tgtEl>
                                          <p:spTgt spid="3">
                                            <p:txEl>
                                              <p:pRg st="0" end="0"/>
                                            </p:txEl>
                                          </p:spTgt>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3">
                                            <p:txEl>
                                              <p:pRg st="2" end="2"/>
                                            </p:txEl>
                                          </p:spTgt>
                                        </p:tgtEl>
                                        <p:attrNameLst>
                                          <p:attrName>style.visibility</p:attrName>
                                        </p:attrNameLst>
                                      </p:cBhvr>
                                      <p:to>
                                        <p:strVal val="visible"/>
                                      </p:to>
                                    </p:set>
                                    <p:animEffect transition="in" filter="wipe(down)">
                                      <p:cBhvr>
                                        <p:cTn id="47" dur="580">
                                          <p:stCondLst>
                                            <p:cond delay="0"/>
                                          </p:stCondLst>
                                        </p:cTn>
                                        <p:tgtEl>
                                          <p:spTgt spid="3">
                                            <p:txEl>
                                              <p:pRg st="2" end="2"/>
                                            </p:txEl>
                                          </p:spTgt>
                                        </p:tgtEl>
                                      </p:cBhvr>
                                    </p:animEffect>
                                    <p:anim calcmode="lin" valueType="num">
                                      <p:cBhvr>
                                        <p:cTn id="48"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3" dur="26">
                                          <p:stCondLst>
                                            <p:cond delay="650"/>
                                          </p:stCondLst>
                                        </p:cTn>
                                        <p:tgtEl>
                                          <p:spTgt spid="3">
                                            <p:txEl>
                                              <p:pRg st="2" end="2"/>
                                            </p:txEl>
                                          </p:spTgt>
                                        </p:tgtEl>
                                      </p:cBhvr>
                                      <p:to x="100000" y="60000"/>
                                    </p:animScale>
                                    <p:animScale>
                                      <p:cBhvr>
                                        <p:cTn id="54" dur="166" decel="50000">
                                          <p:stCondLst>
                                            <p:cond delay="676"/>
                                          </p:stCondLst>
                                        </p:cTn>
                                        <p:tgtEl>
                                          <p:spTgt spid="3">
                                            <p:txEl>
                                              <p:pRg st="2" end="2"/>
                                            </p:txEl>
                                          </p:spTgt>
                                        </p:tgtEl>
                                      </p:cBhvr>
                                      <p:to x="100000" y="100000"/>
                                    </p:animScale>
                                    <p:animScale>
                                      <p:cBhvr>
                                        <p:cTn id="55" dur="26">
                                          <p:stCondLst>
                                            <p:cond delay="1312"/>
                                          </p:stCondLst>
                                        </p:cTn>
                                        <p:tgtEl>
                                          <p:spTgt spid="3">
                                            <p:txEl>
                                              <p:pRg st="2" end="2"/>
                                            </p:txEl>
                                          </p:spTgt>
                                        </p:tgtEl>
                                      </p:cBhvr>
                                      <p:to x="100000" y="80000"/>
                                    </p:animScale>
                                    <p:animScale>
                                      <p:cBhvr>
                                        <p:cTn id="56" dur="166" decel="50000">
                                          <p:stCondLst>
                                            <p:cond delay="1338"/>
                                          </p:stCondLst>
                                        </p:cTn>
                                        <p:tgtEl>
                                          <p:spTgt spid="3">
                                            <p:txEl>
                                              <p:pRg st="2" end="2"/>
                                            </p:txEl>
                                          </p:spTgt>
                                        </p:tgtEl>
                                      </p:cBhvr>
                                      <p:to x="100000" y="100000"/>
                                    </p:animScale>
                                    <p:animScale>
                                      <p:cBhvr>
                                        <p:cTn id="57" dur="26">
                                          <p:stCondLst>
                                            <p:cond delay="1642"/>
                                          </p:stCondLst>
                                        </p:cTn>
                                        <p:tgtEl>
                                          <p:spTgt spid="3">
                                            <p:txEl>
                                              <p:pRg st="2" end="2"/>
                                            </p:txEl>
                                          </p:spTgt>
                                        </p:tgtEl>
                                      </p:cBhvr>
                                      <p:to x="100000" y="90000"/>
                                    </p:animScale>
                                    <p:animScale>
                                      <p:cBhvr>
                                        <p:cTn id="58" dur="166" decel="50000">
                                          <p:stCondLst>
                                            <p:cond delay="1668"/>
                                          </p:stCondLst>
                                        </p:cTn>
                                        <p:tgtEl>
                                          <p:spTgt spid="3">
                                            <p:txEl>
                                              <p:pRg st="2" end="2"/>
                                            </p:txEl>
                                          </p:spTgt>
                                        </p:tgtEl>
                                      </p:cBhvr>
                                      <p:to x="100000" y="100000"/>
                                    </p:animScale>
                                    <p:animScale>
                                      <p:cBhvr>
                                        <p:cTn id="59" dur="26">
                                          <p:stCondLst>
                                            <p:cond delay="1808"/>
                                          </p:stCondLst>
                                        </p:cTn>
                                        <p:tgtEl>
                                          <p:spTgt spid="3">
                                            <p:txEl>
                                              <p:pRg st="2" end="2"/>
                                            </p:txEl>
                                          </p:spTgt>
                                        </p:tgtEl>
                                      </p:cBhvr>
                                      <p:to x="100000" y="95000"/>
                                    </p:animScale>
                                    <p:animScale>
                                      <p:cBhvr>
                                        <p:cTn id="60"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99226639"/>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9338705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2800" y="457199"/>
            <a:ext cx="5257800" cy="990601"/>
          </a:xfrm>
          <a:effectLst>
            <a:glow rad="228600">
              <a:schemeClr val="accent4">
                <a:satMod val="175000"/>
                <a:alpha val="40000"/>
              </a:schemeClr>
            </a:glow>
            <a:innerShdw blurRad="63500" dist="50800" dir="135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a:lstStyle/>
          <a:p>
            <a:pPr algn="r" rtl="1"/>
            <a:r>
              <a:rPr lang="fr-FR" dirty="0" smtClean="0"/>
              <a:t>2    </a:t>
            </a:r>
            <a:r>
              <a:rPr lang="ar-MA" dirty="0" smtClean="0"/>
              <a:t>. القراءة الانتقائية</a:t>
            </a:r>
            <a:r>
              <a:rPr lang="ar-MA" dirty="0"/>
              <a:t>:</a:t>
            </a:r>
            <a:r>
              <a:rPr lang="ar-MA" dirty="0" smtClean="0"/>
              <a:t> </a:t>
            </a:r>
            <a:endParaRPr lang="fr-FR" dirty="0"/>
          </a:p>
        </p:txBody>
      </p:sp>
      <p:sp>
        <p:nvSpPr>
          <p:cNvPr id="3" name="Subtitle 2"/>
          <p:cNvSpPr>
            <a:spLocks noGrp="1"/>
          </p:cNvSpPr>
          <p:nvPr>
            <p:ph type="subTitle" idx="1"/>
          </p:nvPr>
        </p:nvSpPr>
        <p:spPr>
          <a:xfrm>
            <a:off x="990600" y="2057400"/>
            <a:ext cx="7010400" cy="3429000"/>
          </a:xfrm>
        </p:spPr>
        <p:txBody>
          <a:bodyPr>
            <a:normAutofit lnSpcReduction="10000"/>
          </a:bodyPr>
          <a:lstStyle/>
          <a:p>
            <a:pPr algn="r"/>
            <a:r>
              <a:rPr lang="ar-MA" sz="3200" dirty="0" smtClean="0">
                <a:solidFill>
                  <a:schemeClr val="tx2"/>
                </a:solidFill>
              </a:rPr>
              <a:t>هي قراءة نعمد إليها حين نود كتابة بحث، أو دراسة، أو كتاب في موضوع ما؛ فنبحث في الكتب عن المعلومات المناسبة لبحثنا، أو لكتابنا، من أجل أن نعتمد عليها. من هنا سميت هذه القراءة بالانتقائية، لأن القارئ ينتقي ما يحتاجه، فقط، ويهمل ما سواه، ومن هنا نستطيع أن نطلق عليها اسما آخر، هو: </a:t>
            </a:r>
            <a:r>
              <a:rPr lang="ar-MA" sz="3200" dirty="0" smtClean="0">
                <a:solidFill>
                  <a:srgbClr val="FF0000"/>
                </a:solidFill>
              </a:rPr>
              <a:t>القراءة المصلحية</a:t>
            </a:r>
            <a:r>
              <a:rPr lang="ar-MA" sz="3200" dirty="0" smtClean="0">
                <a:solidFill>
                  <a:schemeClr val="tx2"/>
                </a:solidFill>
              </a:rPr>
              <a:t>. </a:t>
            </a:r>
            <a:endParaRPr lang="fr-FR" sz="3200" dirty="0">
              <a:solidFill>
                <a:schemeClr val="tx2"/>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1654965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05200" y="533401"/>
            <a:ext cx="5181600" cy="1066800"/>
          </a:xfrm>
          <a:effectLst>
            <a:glow rad="228600">
              <a:schemeClr val="accent4">
                <a:satMod val="175000"/>
                <a:alpha val="40000"/>
              </a:schemeClr>
            </a:glow>
            <a:innerShdw blurRad="63500" dist="50800" dir="54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a:lstStyle/>
          <a:p>
            <a:pPr algn="ctr" rtl="1"/>
            <a:r>
              <a:rPr lang="fr-FR" dirty="0" smtClean="0"/>
              <a:t>3</a:t>
            </a:r>
            <a:r>
              <a:rPr lang="ar-MA" dirty="0" smtClean="0"/>
              <a:t>. القراءة التحليلية:</a:t>
            </a:r>
            <a:endParaRPr lang="fr-FR" dirty="0"/>
          </a:p>
        </p:txBody>
      </p:sp>
      <p:sp>
        <p:nvSpPr>
          <p:cNvPr id="3" name="Subtitle 2"/>
          <p:cNvSpPr>
            <a:spLocks noGrp="1"/>
          </p:cNvSpPr>
          <p:nvPr>
            <p:ph type="subTitle" idx="1"/>
          </p:nvPr>
        </p:nvSpPr>
        <p:spPr>
          <a:xfrm>
            <a:off x="1066800" y="1981200"/>
            <a:ext cx="6934200" cy="3810000"/>
          </a:xfrm>
        </p:spPr>
        <p:txBody>
          <a:bodyPr>
            <a:normAutofit fontScale="92500"/>
          </a:bodyPr>
          <a:lstStyle/>
          <a:p>
            <a:pPr algn="r"/>
            <a:r>
              <a:rPr lang="ar-MA" dirty="0" smtClean="0">
                <a:solidFill>
                  <a:schemeClr val="tx2"/>
                </a:solidFill>
              </a:rPr>
              <a:t>هي من أهم القراءات؛ لكونها تجعل القارئ يقف على دقائق الكتاب الذي يقرأه، فيفهمه فهمًا جيدًا يكون معه استيعاب كل الأفكار التي يطرحها الكتاب. </a:t>
            </a:r>
          </a:p>
          <a:p>
            <a:pPr algn="r"/>
            <a:r>
              <a:rPr lang="ar-MA" dirty="0" smtClean="0">
                <a:solidFill>
                  <a:schemeClr val="tx2"/>
                </a:solidFill>
              </a:rPr>
              <a:t>ومع أن هذه القراءة جيدة إلا أن القراء، وبفعل التسارع الذي يشهده هذا العصر، لا يقرأون بهذه الطريقة، إلا صفوتهم. بل يكتفون بالاستلقاء على </a:t>
            </a:r>
          </a:p>
          <a:p>
            <a:pPr algn="r"/>
            <a:r>
              <a:rPr lang="ar-MA" dirty="0" smtClean="0">
                <a:solidFill>
                  <a:schemeClr val="tx2"/>
                </a:solidFill>
              </a:rPr>
              <a:t>السرير، وقراءة كتب بسيطة في طرحها هربا من بذل المجهود.</a:t>
            </a:r>
          </a:p>
          <a:p>
            <a:pPr algn="r"/>
            <a:endParaRPr lang="ar-MA" dirty="0">
              <a:solidFill>
                <a:schemeClr val="tx2"/>
              </a:solidFill>
            </a:endParaRPr>
          </a:p>
          <a:p>
            <a:pPr algn="r"/>
            <a:endParaRPr lang="ar-MA" dirty="0" smtClean="0">
              <a:solidFill>
                <a:schemeClr val="tx2"/>
              </a:solidFill>
            </a:endParaRPr>
          </a:p>
          <a:p>
            <a:pPr algn="r"/>
            <a:r>
              <a:rPr lang="ar-MA" dirty="0" smtClean="0">
                <a:solidFill>
                  <a:schemeClr val="tx2"/>
                </a:solidFill>
              </a:rPr>
              <a:t> </a:t>
            </a:r>
          </a:p>
          <a:p>
            <a:pPr algn="l"/>
            <a:r>
              <a:rPr lang="ar-MA" sz="1800" b="1" dirty="0" smtClean="0">
                <a:solidFill>
                  <a:srgbClr val="00B050"/>
                </a:solidFill>
              </a:rPr>
              <a:t>قال أديسون، حين سئل عن معنى العبقرية: «إنها  1</a:t>
            </a:r>
            <a:r>
              <a:rPr lang="ar-MA" sz="1800" b="1" dirty="0" smtClean="0">
                <a:solidFill>
                  <a:srgbClr val="00B050"/>
                </a:solidFill>
                <a:latin typeface="Times New Roman"/>
                <a:cs typeface="Times New Roman"/>
              </a:rPr>
              <a:t>% إلهام  و99 % عَرَق جبين»</a:t>
            </a:r>
            <a:endParaRPr lang="ar-MA" sz="1800" b="1" dirty="0">
              <a:solidFill>
                <a:srgbClr val="00B050"/>
              </a:solidFill>
            </a:endParaRPr>
          </a:p>
          <a:p>
            <a:pPr algn="r"/>
            <a:endParaRPr lang="fr-FR" dirty="0"/>
          </a:p>
        </p:txBody>
      </p:sp>
    </p:spTree>
    <p:extLst>
      <p:ext uri="{BB962C8B-B14F-4D97-AF65-F5344CB8AC3E}">
        <p14:creationId xmlns:p14="http://schemas.microsoft.com/office/powerpoint/2010/main" val="255039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down)">
                                      <p:cBhvr>
                                        <p:cTn id="31" dur="580">
                                          <p:stCondLst>
                                            <p:cond delay="0"/>
                                          </p:stCondLst>
                                        </p:cTn>
                                        <p:tgtEl>
                                          <p:spTgt spid="3">
                                            <p:txEl>
                                              <p:pRg st="6" end="6"/>
                                            </p:txEl>
                                          </p:spTgt>
                                        </p:tgtEl>
                                      </p:cBhvr>
                                    </p:animEffect>
                                    <p:anim calcmode="lin" valueType="num">
                                      <p:cBhvr>
                                        <p:cTn id="32"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6" end="6"/>
                                            </p:txEl>
                                          </p:spTgt>
                                        </p:tgtEl>
                                      </p:cBhvr>
                                      <p:to x="100000" y="60000"/>
                                    </p:animScale>
                                    <p:animScale>
                                      <p:cBhvr>
                                        <p:cTn id="38" dur="166" decel="50000">
                                          <p:stCondLst>
                                            <p:cond delay="676"/>
                                          </p:stCondLst>
                                        </p:cTn>
                                        <p:tgtEl>
                                          <p:spTgt spid="3">
                                            <p:txEl>
                                              <p:pRg st="6" end="6"/>
                                            </p:txEl>
                                          </p:spTgt>
                                        </p:tgtEl>
                                      </p:cBhvr>
                                      <p:to x="100000" y="100000"/>
                                    </p:animScale>
                                    <p:animScale>
                                      <p:cBhvr>
                                        <p:cTn id="39" dur="26">
                                          <p:stCondLst>
                                            <p:cond delay="1312"/>
                                          </p:stCondLst>
                                        </p:cTn>
                                        <p:tgtEl>
                                          <p:spTgt spid="3">
                                            <p:txEl>
                                              <p:pRg st="6" end="6"/>
                                            </p:txEl>
                                          </p:spTgt>
                                        </p:tgtEl>
                                      </p:cBhvr>
                                      <p:to x="100000" y="80000"/>
                                    </p:animScale>
                                    <p:animScale>
                                      <p:cBhvr>
                                        <p:cTn id="40" dur="166" decel="50000">
                                          <p:stCondLst>
                                            <p:cond delay="1338"/>
                                          </p:stCondLst>
                                        </p:cTn>
                                        <p:tgtEl>
                                          <p:spTgt spid="3">
                                            <p:txEl>
                                              <p:pRg st="6" end="6"/>
                                            </p:txEl>
                                          </p:spTgt>
                                        </p:tgtEl>
                                      </p:cBhvr>
                                      <p:to x="100000" y="100000"/>
                                    </p:animScale>
                                    <p:animScale>
                                      <p:cBhvr>
                                        <p:cTn id="41" dur="26">
                                          <p:stCondLst>
                                            <p:cond delay="1642"/>
                                          </p:stCondLst>
                                        </p:cTn>
                                        <p:tgtEl>
                                          <p:spTgt spid="3">
                                            <p:txEl>
                                              <p:pRg st="6" end="6"/>
                                            </p:txEl>
                                          </p:spTgt>
                                        </p:tgtEl>
                                      </p:cBhvr>
                                      <p:to x="100000" y="90000"/>
                                    </p:animScale>
                                    <p:animScale>
                                      <p:cBhvr>
                                        <p:cTn id="42" dur="166" decel="50000">
                                          <p:stCondLst>
                                            <p:cond delay="1668"/>
                                          </p:stCondLst>
                                        </p:cTn>
                                        <p:tgtEl>
                                          <p:spTgt spid="3">
                                            <p:txEl>
                                              <p:pRg st="6" end="6"/>
                                            </p:txEl>
                                          </p:spTgt>
                                        </p:tgtEl>
                                      </p:cBhvr>
                                      <p:to x="100000" y="100000"/>
                                    </p:animScale>
                                    <p:animScale>
                                      <p:cBhvr>
                                        <p:cTn id="43" dur="26">
                                          <p:stCondLst>
                                            <p:cond delay="1808"/>
                                          </p:stCondLst>
                                        </p:cTn>
                                        <p:tgtEl>
                                          <p:spTgt spid="3">
                                            <p:txEl>
                                              <p:pRg st="6" end="6"/>
                                            </p:txEl>
                                          </p:spTgt>
                                        </p:tgtEl>
                                      </p:cBhvr>
                                      <p:to x="100000" y="95000"/>
                                    </p:animScale>
                                    <p:animScale>
                                      <p:cBhvr>
                                        <p:cTn id="44"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5791200"/>
          </a:xfrm>
        </p:spPr>
        <p:txBody>
          <a:bodyPr>
            <a:normAutofit fontScale="90000"/>
          </a:bodyPr>
          <a:lstStyle/>
          <a:p>
            <a:r>
              <a:rPr lang="ar-MA" dirty="0" smtClean="0"/>
              <a:t>                   </a:t>
            </a:r>
            <a:br>
              <a:rPr lang="ar-MA" dirty="0" smtClean="0"/>
            </a:br>
            <a:r>
              <a:rPr lang="ar-MA" dirty="0"/>
              <a:t> </a:t>
            </a:r>
            <a:r>
              <a:rPr lang="ar-MA" dirty="0" smtClean="0"/>
              <a:t>                   </a:t>
            </a:r>
            <a: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ما</a:t>
            </a:r>
            <a:r>
              <a:rPr lang="ar-MA" dirty="0" smtClean="0"/>
              <a:t>                   </a:t>
            </a:r>
            <a:br>
              <a:rPr lang="ar-MA" dirty="0" smtClean="0"/>
            </a:br>
            <a: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هي</a:t>
            </a:r>
            <a:b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b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الاحتياجات                الضرورية            </a:t>
            </a:r>
            <a:b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b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ar-M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للحياة؟</a:t>
            </a:r>
            <a:endParaRPr lang="fr-F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3524912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971800"/>
            <a:ext cx="8229600" cy="990600"/>
          </a:xfrm>
          <a:effectLst>
            <a:glow rad="228600">
              <a:schemeClr val="accent2">
                <a:satMod val="175000"/>
                <a:alpha val="40000"/>
              </a:schemeClr>
            </a:glow>
            <a:outerShdw blurRad="152400" dist="317500" dir="5400000" sx="90000" sy="-19000" rotWithShape="0">
              <a:prstClr val="black">
                <a:alpha val="15000"/>
              </a:prstClr>
            </a:outerShdw>
            <a:softEdge rad="317500"/>
          </a:effectLst>
        </p:spPr>
        <p:style>
          <a:lnRef idx="1">
            <a:schemeClr val="accent4"/>
          </a:lnRef>
          <a:fillRef idx="3">
            <a:schemeClr val="accent4"/>
          </a:fillRef>
          <a:effectRef idx="2">
            <a:schemeClr val="accent4"/>
          </a:effectRef>
          <a:fontRef idx="minor">
            <a:schemeClr val="lt1"/>
          </a:fontRef>
        </p:style>
        <p:txBody>
          <a:bodyPr/>
          <a:lstStyle/>
          <a:p>
            <a:pPr rtl="1"/>
            <a:r>
              <a:rPr lang="fr-FR" dirty="0" smtClean="0"/>
              <a:t>2</a:t>
            </a:r>
            <a:r>
              <a:rPr lang="ar-MA" dirty="0" smtClean="0"/>
              <a:t>. القراءة بحسب الأداء</a:t>
            </a:r>
            <a:endParaRPr lang="fr-FR"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150818871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ext uri="{D42A27DB-BD31-4B8C-83A1-F6EECF244321}">
                <p14:modId xmlns:p14="http://schemas.microsoft.com/office/powerpoint/2010/main" val="741222537"/>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2164572"/>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3657600" y="838200"/>
            <a:ext cx="5029200" cy="990600"/>
          </a:xfrm>
          <a:effectLst>
            <a:glow rad="228600">
              <a:schemeClr val="accent4">
                <a:satMod val="175000"/>
                <a:alpha val="40000"/>
              </a:schemeClr>
            </a:glow>
            <a:innerShdw blurRad="63500" dist="50800" dir="54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a:lstStyle/>
          <a:p>
            <a:pPr algn="r" rtl="1"/>
            <a:r>
              <a:rPr lang="fr-FR" dirty="0" smtClean="0"/>
              <a:t>1</a:t>
            </a:r>
            <a:r>
              <a:rPr lang="ar-MA" dirty="0" smtClean="0"/>
              <a:t>. القراءة الجهرية:</a:t>
            </a:r>
            <a:endParaRPr lang="fr-FR" dirty="0"/>
          </a:p>
        </p:txBody>
      </p:sp>
      <p:sp>
        <p:nvSpPr>
          <p:cNvPr id="3" name="Subtitle 2"/>
          <p:cNvSpPr>
            <a:spLocks noGrp="1"/>
          </p:cNvSpPr>
          <p:nvPr>
            <p:ph type="subTitle" idx="1"/>
          </p:nvPr>
        </p:nvSpPr>
        <p:spPr>
          <a:xfrm>
            <a:off x="1066800" y="2438400"/>
            <a:ext cx="6934200" cy="2819400"/>
          </a:xfrm>
        </p:spPr>
        <p:txBody>
          <a:bodyPr/>
          <a:lstStyle/>
          <a:p>
            <a:pPr algn="r"/>
            <a:r>
              <a:rPr lang="ar-MA" dirty="0" smtClean="0">
                <a:solidFill>
                  <a:schemeClr val="accent1"/>
                </a:solidFill>
              </a:rPr>
              <a:t>هي قراءة تقوم على التَّلفظ بالصوت المعبِّر عما تدل عليه الكلمات. وتستخدم العين في التقاط هذه الكلمات التي يتلقاها الذهن ليشكل بإدراكه معانيها.</a:t>
            </a:r>
          </a:p>
          <a:p>
            <a:pPr algn="r"/>
            <a:r>
              <a:rPr lang="ar-MA" dirty="0" smtClean="0">
                <a:solidFill>
                  <a:schemeClr val="accent1"/>
                </a:solidFill>
              </a:rPr>
              <a:t>والمؤاخذ على هذه القراءة هو إجهادها للقارئ، وبطؤها.  </a:t>
            </a:r>
            <a:endParaRPr lang="fr-FR" dirty="0">
              <a:solidFill>
                <a:schemeClr val="accent1"/>
              </a:solidFill>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1701346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par>
                                <p:cTn id="26" presetID="26" presetClass="entr" presetSubtype="0" fill="hold" nodeType="with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wipe(down)">
                                      <p:cBhvr>
                                        <p:cTn id="28" dur="580">
                                          <p:stCondLst>
                                            <p:cond delay="0"/>
                                          </p:stCondLst>
                                        </p:cTn>
                                        <p:tgtEl>
                                          <p:spTgt spid="3">
                                            <p:txEl>
                                              <p:pRg st="1" end="1"/>
                                            </p:txEl>
                                          </p:spTgt>
                                        </p:tgtEl>
                                      </p:cBhvr>
                                    </p:animEffect>
                                    <p:anim calcmode="lin" valueType="num">
                                      <p:cBhvr>
                                        <p:cTn id="29"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3">
                                            <p:txEl>
                                              <p:pRg st="1" end="1"/>
                                            </p:txEl>
                                          </p:spTgt>
                                        </p:tgtEl>
                                      </p:cBhvr>
                                      <p:to x="100000" y="60000"/>
                                    </p:animScale>
                                    <p:animScale>
                                      <p:cBhvr>
                                        <p:cTn id="35" dur="166" decel="50000">
                                          <p:stCondLst>
                                            <p:cond delay="676"/>
                                          </p:stCondLst>
                                        </p:cTn>
                                        <p:tgtEl>
                                          <p:spTgt spid="3">
                                            <p:txEl>
                                              <p:pRg st="1" end="1"/>
                                            </p:txEl>
                                          </p:spTgt>
                                        </p:tgtEl>
                                      </p:cBhvr>
                                      <p:to x="100000" y="100000"/>
                                    </p:animScale>
                                    <p:animScale>
                                      <p:cBhvr>
                                        <p:cTn id="36" dur="26">
                                          <p:stCondLst>
                                            <p:cond delay="1312"/>
                                          </p:stCondLst>
                                        </p:cTn>
                                        <p:tgtEl>
                                          <p:spTgt spid="3">
                                            <p:txEl>
                                              <p:pRg st="1" end="1"/>
                                            </p:txEl>
                                          </p:spTgt>
                                        </p:tgtEl>
                                      </p:cBhvr>
                                      <p:to x="100000" y="80000"/>
                                    </p:animScale>
                                    <p:animScale>
                                      <p:cBhvr>
                                        <p:cTn id="37" dur="166" decel="50000">
                                          <p:stCondLst>
                                            <p:cond delay="1338"/>
                                          </p:stCondLst>
                                        </p:cTn>
                                        <p:tgtEl>
                                          <p:spTgt spid="3">
                                            <p:txEl>
                                              <p:pRg st="1" end="1"/>
                                            </p:txEl>
                                          </p:spTgt>
                                        </p:tgtEl>
                                      </p:cBhvr>
                                      <p:to x="100000" y="100000"/>
                                    </p:animScale>
                                    <p:animScale>
                                      <p:cBhvr>
                                        <p:cTn id="38" dur="26">
                                          <p:stCondLst>
                                            <p:cond delay="1642"/>
                                          </p:stCondLst>
                                        </p:cTn>
                                        <p:tgtEl>
                                          <p:spTgt spid="3">
                                            <p:txEl>
                                              <p:pRg st="1" end="1"/>
                                            </p:txEl>
                                          </p:spTgt>
                                        </p:tgtEl>
                                      </p:cBhvr>
                                      <p:to x="100000" y="90000"/>
                                    </p:animScale>
                                    <p:animScale>
                                      <p:cBhvr>
                                        <p:cTn id="39" dur="166" decel="50000">
                                          <p:stCondLst>
                                            <p:cond delay="1668"/>
                                          </p:stCondLst>
                                        </p:cTn>
                                        <p:tgtEl>
                                          <p:spTgt spid="3">
                                            <p:txEl>
                                              <p:pRg st="1" end="1"/>
                                            </p:txEl>
                                          </p:spTgt>
                                        </p:tgtEl>
                                      </p:cBhvr>
                                      <p:to x="100000" y="100000"/>
                                    </p:animScale>
                                    <p:animScale>
                                      <p:cBhvr>
                                        <p:cTn id="40" dur="26">
                                          <p:stCondLst>
                                            <p:cond delay="1808"/>
                                          </p:stCondLst>
                                        </p:cTn>
                                        <p:tgtEl>
                                          <p:spTgt spid="3">
                                            <p:txEl>
                                              <p:pRg st="1" end="1"/>
                                            </p:txEl>
                                          </p:spTgt>
                                        </p:tgtEl>
                                      </p:cBhvr>
                                      <p:to x="100000" y="95000"/>
                                    </p:animScale>
                                    <p:animScale>
                                      <p:cBhvr>
                                        <p:cTn id="41"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3048000" y="685800"/>
            <a:ext cx="5638800" cy="1219200"/>
          </a:xfrm>
          <a:effectLst>
            <a:glow rad="228600">
              <a:schemeClr val="accent4">
                <a:satMod val="175000"/>
                <a:alpha val="40000"/>
              </a:schemeClr>
            </a:glow>
            <a:innerShdw blurRad="63500" dist="50800" dir="54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a:lstStyle/>
          <a:p>
            <a:pPr rtl="1"/>
            <a:r>
              <a:rPr lang="fr-FR" dirty="0" smtClean="0"/>
              <a:t>2</a:t>
            </a:r>
            <a:r>
              <a:rPr lang="ar-MA" dirty="0" smtClean="0"/>
              <a:t>. القراءة الصامتة:</a:t>
            </a:r>
            <a:endParaRPr lang="fr-FR" dirty="0"/>
          </a:p>
        </p:txBody>
      </p:sp>
      <p:sp>
        <p:nvSpPr>
          <p:cNvPr id="3" name="Subtitle 2"/>
          <p:cNvSpPr>
            <a:spLocks noGrp="1"/>
          </p:cNvSpPr>
          <p:nvPr>
            <p:ph type="subTitle" idx="1"/>
          </p:nvPr>
        </p:nvSpPr>
        <p:spPr>
          <a:xfrm>
            <a:off x="1219200" y="2438400"/>
            <a:ext cx="6705600" cy="1752600"/>
          </a:xfrm>
        </p:spPr>
        <p:txBody>
          <a:bodyPr/>
          <a:lstStyle/>
          <a:p>
            <a:pPr algn="r"/>
            <a:r>
              <a:rPr lang="ar-MA" dirty="0" smtClean="0">
                <a:solidFill>
                  <a:schemeClr val="accent1"/>
                </a:solidFill>
              </a:rPr>
              <a:t>هي عكس الجهرية، وتقوم على عنصرين: النظر بالعينين إلى الكلمات المقروءة، والنشاط الذهني الذي يتولد نتيجة ما تلتقطه العين من كلمات. </a:t>
            </a:r>
            <a:endParaRPr lang="fr-FR" dirty="0">
              <a:solidFill>
                <a:schemeClr val="accent1"/>
              </a:solidFill>
            </a:endParaRPr>
          </a:p>
        </p:txBody>
      </p:sp>
    </p:spTree>
    <p:extLst>
      <p:ext uri="{BB962C8B-B14F-4D97-AF65-F5344CB8AC3E}">
        <p14:creationId xmlns:p14="http://schemas.microsoft.com/office/powerpoint/2010/main" val="7383212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2660561"/>
            <a:ext cx="7924800" cy="4191000"/>
          </a:xfrm>
        </p:spPr>
        <p:txBody>
          <a:bodyPr>
            <a:noAutofit/>
          </a:bodyPr>
          <a:lstStyle/>
          <a:p>
            <a:pPr algn="r"/>
            <a:r>
              <a:rPr lang="ar-MA" sz="2000" b="1" dirty="0"/>
              <a:t>هي قراءة جاءت كردة فعل لسرعة هذا العصر، فالمكتوب كثير، والعمر قصير، لذلك يجب أن يلجأ القارئ إلى القراءة السريعة من أجل أن يواكب كل كتاب جديد. </a:t>
            </a:r>
          </a:p>
          <a:p>
            <a:pPr algn="r"/>
            <a:r>
              <a:rPr lang="ar-MA" sz="2000" b="1" dirty="0" smtClean="0"/>
              <a:t>وقد </a:t>
            </a:r>
            <a:r>
              <a:rPr lang="ar-MA" sz="2000" b="1" dirty="0"/>
              <a:t>عَرَّفها بعضهم بقوله: «هي زيادة سرعة القراءة، بزيادة </a:t>
            </a:r>
            <a:r>
              <a:rPr lang="ar-MA" sz="2000" b="1" dirty="0" smtClean="0"/>
              <a:t>الاستيعاب».</a:t>
            </a:r>
          </a:p>
          <a:p>
            <a:pPr algn="r"/>
            <a:endParaRPr lang="ar-MA" sz="2000" b="1" dirty="0" smtClean="0"/>
          </a:p>
          <a:p>
            <a:pPr algn="r"/>
            <a:r>
              <a:rPr lang="ar-MA" sz="2000" b="1" dirty="0"/>
              <a:t>و</a:t>
            </a:r>
            <a:r>
              <a:rPr lang="ar-MA" sz="2000" b="1" dirty="0" smtClean="0"/>
              <a:t>قبل </a:t>
            </a:r>
            <a:r>
              <a:rPr lang="ar-MA" sz="2000" b="1" dirty="0"/>
              <a:t>أن تباشر في تطبيق هذه </a:t>
            </a:r>
            <a:r>
              <a:rPr lang="ar-MA" sz="2000" b="1" dirty="0" smtClean="0"/>
              <a:t>القراءة </a:t>
            </a:r>
            <a:r>
              <a:rPr lang="ar-MA" sz="2000" b="1" dirty="0"/>
              <a:t>يجب أن تقيس سرعة قراءتك الحالية، فمن المعروف أن سرعة القارئ العادي </a:t>
            </a:r>
            <a:r>
              <a:rPr lang="ar-MA" sz="2000" b="1" dirty="0">
                <a:solidFill>
                  <a:srgbClr val="C00000"/>
                </a:solidFill>
              </a:rPr>
              <a:t>تبلغ 250 كلمة في الدقيقة</a:t>
            </a:r>
            <a:r>
              <a:rPr lang="ar-MA" sz="2000" b="1" dirty="0"/>
              <a:t>.</a:t>
            </a:r>
            <a:r>
              <a:rPr lang="ar-MA" sz="2400" dirty="0">
                <a:solidFill>
                  <a:schemeClr val="accent1"/>
                </a:solidFill>
              </a:rPr>
              <a:t> </a:t>
            </a:r>
          </a:p>
          <a:p>
            <a:pPr algn="r"/>
            <a:r>
              <a:rPr lang="ar-MA" sz="2400" dirty="0" smtClean="0">
                <a:solidFill>
                  <a:srgbClr val="002060"/>
                </a:solidFill>
              </a:rPr>
              <a:t>وتعدُّ أعلى </a:t>
            </a:r>
            <a:r>
              <a:rPr lang="ar-MA" sz="2400" dirty="0">
                <a:solidFill>
                  <a:srgbClr val="002060"/>
                </a:solidFill>
              </a:rPr>
              <a:t>سرعة في العالم من نصيب بطلة العالم </a:t>
            </a:r>
            <a:r>
              <a:rPr lang="ar-MA" sz="2400" dirty="0" smtClean="0">
                <a:solidFill>
                  <a:srgbClr val="C00000"/>
                </a:solidFill>
              </a:rPr>
              <a:t>(آن جونز) </a:t>
            </a:r>
          </a:p>
          <a:p>
            <a:pPr algn="r"/>
            <a:r>
              <a:rPr lang="ar-MA" sz="2400" dirty="0" smtClean="0">
                <a:solidFill>
                  <a:srgbClr val="002060"/>
                </a:solidFill>
              </a:rPr>
              <a:t>التي استطاعت أن  </a:t>
            </a:r>
            <a:r>
              <a:rPr lang="ar-MA" sz="2400" dirty="0" smtClean="0">
                <a:solidFill>
                  <a:srgbClr val="C00000"/>
                </a:solidFill>
              </a:rPr>
              <a:t>تقرأ 4251</a:t>
            </a:r>
            <a:r>
              <a:rPr lang="ar-MA" sz="2400" dirty="0" smtClean="0">
                <a:solidFill>
                  <a:srgbClr val="002060"/>
                </a:solidFill>
              </a:rPr>
              <a:t> </a:t>
            </a:r>
            <a:r>
              <a:rPr lang="ar-MA" sz="2400" dirty="0" smtClean="0">
                <a:solidFill>
                  <a:srgbClr val="C00000"/>
                </a:solidFill>
              </a:rPr>
              <a:t>كلمة في الدقيقة </a:t>
            </a:r>
            <a:r>
              <a:rPr lang="ar-MA" sz="2400" dirty="0" smtClean="0">
                <a:solidFill>
                  <a:srgbClr val="002060"/>
                </a:solidFill>
              </a:rPr>
              <a:t>بنسبة </a:t>
            </a:r>
            <a:r>
              <a:rPr lang="ar-MA" sz="2400" dirty="0" smtClean="0">
                <a:solidFill>
                  <a:srgbClr val="C00000"/>
                </a:solidFill>
              </a:rPr>
              <a:t>67</a:t>
            </a:r>
            <a:r>
              <a:rPr lang="ar-MA" sz="2400" dirty="0" smtClean="0">
                <a:solidFill>
                  <a:srgbClr val="C00000"/>
                </a:solidFill>
                <a:latin typeface="Times New Roman"/>
                <a:cs typeface="Times New Roman"/>
              </a:rPr>
              <a:t>%</a:t>
            </a:r>
            <a:r>
              <a:rPr lang="ar-MA" sz="2400" dirty="0" smtClean="0">
                <a:solidFill>
                  <a:srgbClr val="002060"/>
                </a:solidFill>
                <a:latin typeface="Times New Roman"/>
                <a:cs typeface="Times New Roman"/>
              </a:rPr>
              <a:t> </a:t>
            </a:r>
            <a:r>
              <a:rPr lang="ar-MA" sz="2400" dirty="0" smtClean="0">
                <a:solidFill>
                  <a:srgbClr val="C00000"/>
                </a:solidFill>
                <a:latin typeface="Times New Roman"/>
                <a:cs typeface="Times New Roman"/>
              </a:rPr>
              <a:t>من الاستيعاب. </a:t>
            </a:r>
            <a:endParaRPr lang="fr-FR" sz="2400" dirty="0">
              <a:solidFill>
                <a:srgbClr val="C00000"/>
              </a:solidFill>
            </a:endParaRPr>
          </a:p>
          <a:p>
            <a:pPr algn="r"/>
            <a:r>
              <a:rPr lang="ar-MA" sz="1400" dirty="0" smtClean="0">
                <a:solidFill>
                  <a:schemeClr val="accent1"/>
                </a:solidFill>
              </a:rPr>
              <a:t> </a:t>
            </a:r>
            <a:endParaRPr lang="fr-FR" sz="1400" dirty="0">
              <a:solidFill>
                <a:schemeClr val="accent1"/>
              </a:solidFill>
            </a:endParaRPr>
          </a:p>
        </p:txBody>
      </p:sp>
      <p:sp>
        <p:nvSpPr>
          <p:cNvPr id="4" name="Title 1"/>
          <p:cNvSpPr>
            <a:spLocks noGrp="1"/>
          </p:cNvSpPr>
          <p:nvPr>
            <p:ph type="ctrTitle"/>
          </p:nvPr>
        </p:nvSpPr>
        <p:spPr>
          <a:xfrm>
            <a:off x="4267200" y="914400"/>
            <a:ext cx="4419600" cy="990600"/>
          </a:xfrm>
          <a:effectLst>
            <a:glow rad="228600">
              <a:schemeClr val="accent4">
                <a:satMod val="175000"/>
                <a:alpha val="40000"/>
              </a:schemeClr>
            </a:glow>
            <a:innerShdw blurRad="63500" dist="50800" dir="54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a:lstStyle/>
          <a:p>
            <a:pPr rtl="1"/>
            <a:r>
              <a:rPr lang="fr-FR" dirty="0" smtClean="0"/>
              <a:t>3</a:t>
            </a:r>
            <a:r>
              <a:rPr lang="ar-MA" dirty="0" smtClean="0"/>
              <a:t>. القراءة السريعة:</a:t>
            </a:r>
            <a:endParaRPr lang="fr-FR" dirty="0"/>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41830808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0" end="0"/>
                                            </p:txEl>
                                          </p:spTgt>
                                        </p:tgtEl>
                                      </p:cBhvr>
                                    </p:animEffect>
                                  </p:childTnLst>
                                </p:cTn>
                              </p:par>
                              <p:par>
                                <p:cTn id="29" presetID="31" presetClass="entr" presetSubtype="0" fill="hold" nodeType="with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p:cTn id="31"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fade">
                                      <p:cBhvr>
                                        <p:cTn id="39" dur="1000"/>
                                        <p:tgtEl>
                                          <p:spTgt spid="3">
                                            <p:txEl>
                                              <p:pRg st="3" end="3"/>
                                            </p:txEl>
                                          </p:spTgt>
                                        </p:tgtEl>
                                      </p:cBhvr>
                                    </p:animEffect>
                                    <p:anim calcmode="lin" valueType="num">
                                      <p:cBhvr>
                                        <p:cTn id="4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Effect transition="in" filter="wheel(1)">
                                      <p:cBhvr>
                                        <p:cTn id="46" dur="2000"/>
                                        <p:tgtEl>
                                          <p:spTgt spid="3">
                                            <p:txEl>
                                              <p:pRg st="4" end="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5" end="5"/>
                                            </p:txEl>
                                          </p:spTgt>
                                        </p:tgtEl>
                                        <p:attrNameLst>
                                          <p:attrName>style.visibility</p:attrName>
                                        </p:attrNameLst>
                                      </p:cBhvr>
                                      <p:to>
                                        <p:strVal val="visible"/>
                                      </p:to>
                                    </p:set>
                                    <p:anim calcmode="lin" valueType="num">
                                      <p:cBhvr additive="base">
                                        <p:cTn id="5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2057400" y="609600"/>
            <a:ext cx="6477000" cy="1219200"/>
          </a:xfrm>
          <a:effectLst>
            <a:glow rad="228600">
              <a:schemeClr val="accent4">
                <a:satMod val="175000"/>
                <a:alpha val="40000"/>
              </a:schemeClr>
            </a:glow>
            <a:innerShdw blurRad="63500" dist="50800" dir="54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a:normAutofit/>
          </a:bodyPr>
          <a:lstStyle/>
          <a:p>
            <a:pPr rtl="1"/>
            <a:r>
              <a:rPr lang="ar-MA" dirty="0" smtClean="0"/>
              <a:t> كيفية قياس سرعة قراءتك؟</a:t>
            </a:r>
            <a:endParaRPr lang="fr-FR" dirty="0"/>
          </a:p>
        </p:txBody>
      </p:sp>
      <p:sp>
        <p:nvSpPr>
          <p:cNvPr id="3" name="Subtitle 2"/>
          <p:cNvSpPr>
            <a:spLocks noGrp="1"/>
          </p:cNvSpPr>
          <p:nvPr>
            <p:ph type="subTitle" idx="1"/>
          </p:nvPr>
        </p:nvSpPr>
        <p:spPr>
          <a:xfrm>
            <a:off x="1066800" y="2286000"/>
            <a:ext cx="7010400" cy="3496614"/>
          </a:xfrm>
        </p:spPr>
        <p:txBody>
          <a:bodyPr>
            <a:normAutofit fontScale="92500" lnSpcReduction="20000"/>
          </a:bodyPr>
          <a:lstStyle/>
          <a:p>
            <a:pPr marL="457200" indent="-457200" algn="r" rtl="1">
              <a:buFont typeface="Arial" panose="020B0604020202020204" pitchFamily="34" charset="0"/>
              <a:buChar char="•"/>
            </a:pPr>
            <a:r>
              <a:rPr lang="ar-MA" dirty="0" smtClean="0">
                <a:solidFill>
                  <a:schemeClr val="accent1"/>
                </a:solidFill>
              </a:rPr>
              <a:t>احسب الكلمات في السطور الستة الأولى.</a:t>
            </a:r>
          </a:p>
          <a:p>
            <a:pPr marL="457200" indent="-457200" algn="r" rtl="1">
              <a:buFont typeface="Arial" panose="020B0604020202020204" pitchFamily="34" charset="0"/>
              <a:buChar char="•"/>
            </a:pPr>
            <a:r>
              <a:rPr lang="ar-MA" dirty="0" smtClean="0">
                <a:solidFill>
                  <a:schemeClr val="accent1"/>
                </a:solidFill>
              </a:rPr>
              <a:t>اقسم العدد على ستة.</a:t>
            </a:r>
          </a:p>
          <a:p>
            <a:pPr marL="457200" indent="-457200" algn="r" rtl="1">
              <a:buFont typeface="Arial" panose="020B0604020202020204" pitchFamily="34" charset="0"/>
              <a:buChar char="•"/>
            </a:pPr>
            <a:r>
              <a:rPr lang="ar-MA" dirty="0" smtClean="0">
                <a:solidFill>
                  <a:schemeClr val="accent1"/>
                </a:solidFill>
              </a:rPr>
              <a:t>اضرب العدد في عدد سطور الصفحة.</a:t>
            </a:r>
          </a:p>
          <a:p>
            <a:pPr marL="457200" indent="-457200" algn="r" rtl="1">
              <a:buFont typeface="Arial" panose="020B0604020202020204" pitchFamily="34" charset="0"/>
              <a:buChar char="•"/>
            </a:pPr>
            <a:r>
              <a:rPr lang="ar-MA" dirty="0" smtClean="0">
                <a:solidFill>
                  <a:schemeClr val="accent1"/>
                </a:solidFill>
              </a:rPr>
              <a:t>اضرب المجموع في عدد الصفحات التي قرأتها.</a:t>
            </a:r>
          </a:p>
          <a:p>
            <a:pPr marL="457200" indent="-457200" algn="r" rtl="1">
              <a:buFont typeface="Arial" panose="020B0604020202020204" pitchFamily="34" charset="0"/>
              <a:buChar char="•"/>
            </a:pPr>
            <a:r>
              <a:rPr lang="ar-MA" dirty="0" smtClean="0">
                <a:solidFill>
                  <a:schemeClr val="accent1"/>
                </a:solidFill>
              </a:rPr>
              <a:t> احسب الوقت الذي استغرقته في القراءة.</a:t>
            </a:r>
          </a:p>
          <a:p>
            <a:pPr marL="457200" indent="-457200" algn="r" rtl="1">
              <a:buFont typeface="Arial" panose="020B0604020202020204" pitchFamily="34" charset="0"/>
              <a:buChar char="•"/>
            </a:pPr>
            <a:r>
              <a:rPr lang="ar-MA" dirty="0" smtClean="0">
                <a:solidFill>
                  <a:schemeClr val="accent1"/>
                </a:solidFill>
              </a:rPr>
              <a:t>اقسم عدد الكلمات على زمن القراءة. </a:t>
            </a:r>
          </a:p>
          <a:p>
            <a:pPr marL="457200" indent="-457200" algn="r" rtl="1">
              <a:buFont typeface="Arial" panose="020B0604020202020204" pitchFamily="34" charset="0"/>
              <a:buChar char="•"/>
            </a:pPr>
            <a:endParaRPr lang="ar-MA" dirty="0" smtClean="0"/>
          </a:p>
          <a:p>
            <a:pPr marL="457200" indent="-457200" algn="r" rtl="1">
              <a:buFont typeface="Arial" panose="020B0604020202020204" pitchFamily="34" charset="0"/>
              <a:buChar char="•"/>
            </a:pPr>
            <a:endParaRPr lang="ar-MA" dirty="0" smtClean="0"/>
          </a:p>
          <a:p>
            <a:pPr rtl="1"/>
            <a:r>
              <a:rPr lang="ar-MA" dirty="0" smtClean="0">
                <a:solidFill>
                  <a:srgbClr val="FF0000"/>
                </a:solidFill>
              </a:rPr>
              <a:t>عدد الكلمات    </a:t>
            </a:r>
            <a:r>
              <a:rPr lang="ar-MA" dirty="0" smtClean="0">
                <a:solidFill>
                  <a:srgbClr val="FF0000"/>
                </a:solidFill>
                <a:latin typeface="Times New Roman"/>
                <a:cs typeface="Times New Roman"/>
              </a:rPr>
              <a:t>      </a:t>
            </a:r>
            <a:r>
              <a:rPr lang="ar-MA" dirty="0" smtClean="0">
                <a:solidFill>
                  <a:srgbClr val="FF0000"/>
                </a:solidFill>
              </a:rPr>
              <a:t>زمن القراءة           سرعة القراءة</a:t>
            </a:r>
          </a:p>
          <a:p>
            <a:pPr algn="l" rtl="1"/>
            <a:r>
              <a:rPr lang="ar-MA" dirty="0" smtClean="0"/>
              <a:t> </a:t>
            </a:r>
          </a:p>
          <a:p>
            <a:pPr marL="457200" indent="-457200" algn="l" rtl="1">
              <a:buFont typeface="Arial" panose="020B0604020202020204" pitchFamily="34" charset="0"/>
              <a:buChar char="•"/>
            </a:pPr>
            <a:endParaRPr lang="fr-FR" dirty="0"/>
          </a:p>
        </p:txBody>
      </p:sp>
      <p:sp>
        <p:nvSpPr>
          <p:cNvPr id="5" name="Division 4"/>
          <p:cNvSpPr/>
          <p:nvPr/>
        </p:nvSpPr>
        <p:spPr>
          <a:xfrm>
            <a:off x="5181600" y="4884313"/>
            <a:ext cx="762000" cy="457200"/>
          </a:xfrm>
          <a:prstGeom prst="mathDivid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chemeClr val="tx1"/>
              </a:solidFill>
            </a:endParaRPr>
          </a:p>
        </p:txBody>
      </p:sp>
      <p:sp>
        <p:nvSpPr>
          <p:cNvPr id="6" name="Equal 5"/>
          <p:cNvSpPr/>
          <p:nvPr/>
        </p:nvSpPr>
        <p:spPr>
          <a:xfrm>
            <a:off x="3352800" y="4965342"/>
            <a:ext cx="762000" cy="381000"/>
          </a:xfrm>
          <a:prstGeom prst="mathEqual">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342273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barn(inVertical)">
                                      <p:cBhvr>
                                        <p:cTn id="3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1371600" y="2286000"/>
            <a:ext cx="6400800" cy="914400"/>
          </a:xfrm>
          <a:effectLst>
            <a:glow rad="228600">
              <a:schemeClr val="accent4">
                <a:satMod val="175000"/>
                <a:alpha val="40000"/>
              </a:schemeClr>
            </a:glow>
            <a:innerShdw blurRad="63500" dist="50800" dir="54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a:normAutofit/>
          </a:bodyPr>
          <a:lstStyle/>
          <a:p>
            <a:pPr rtl="1"/>
            <a:r>
              <a:rPr lang="ar-MA" sz="4000" dirty="0" smtClean="0"/>
              <a:t>طرق التدرب على القراءة السريعة</a:t>
            </a:r>
            <a:endParaRPr lang="fr-FR" sz="4000"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6172200"/>
            <a:ext cx="509109" cy="386915"/>
          </a:xfrm>
          <a:prstGeom prst="rect">
            <a:avLst/>
          </a:prstGeom>
        </p:spPr>
      </p:pic>
    </p:spTree>
    <p:extLst>
      <p:ext uri="{BB962C8B-B14F-4D97-AF65-F5344CB8AC3E}">
        <p14:creationId xmlns:p14="http://schemas.microsoft.com/office/powerpoint/2010/main" val="38275796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4191000" y="685800"/>
            <a:ext cx="4495800" cy="1219200"/>
          </a:xfrm>
          <a:effectLst>
            <a:glow rad="228600">
              <a:schemeClr val="accent4">
                <a:satMod val="175000"/>
                <a:alpha val="40000"/>
              </a:schemeClr>
            </a:glow>
            <a:innerShdw blurRad="63500" dist="50800" dir="54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a:lstStyle/>
          <a:p>
            <a:pPr rtl="1"/>
            <a:r>
              <a:rPr lang="ar-MA" dirty="0" smtClean="0"/>
              <a:t>طريقة الأصابع:</a:t>
            </a:r>
            <a:endParaRPr lang="fr-FR" dirty="0"/>
          </a:p>
        </p:txBody>
      </p:sp>
      <p:sp>
        <p:nvSpPr>
          <p:cNvPr id="3" name="Subtitle 2"/>
          <p:cNvSpPr>
            <a:spLocks noGrp="1"/>
          </p:cNvSpPr>
          <p:nvPr>
            <p:ph type="subTitle" idx="1"/>
          </p:nvPr>
        </p:nvSpPr>
        <p:spPr>
          <a:xfrm>
            <a:off x="1143000" y="2514600"/>
            <a:ext cx="6934200" cy="3124200"/>
          </a:xfrm>
        </p:spPr>
        <p:txBody>
          <a:bodyPr>
            <a:normAutofit/>
          </a:bodyPr>
          <a:lstStyle/>
          <a:p>
            <a:pPr algn="r"/>
            <a:r>
              <a:rPr lang="ar-MA" dirty="0" smtClean="0">
                <a:solidFill>
                  <a:schemeClr val="accent1"/>
                </a:solidFill>
              </a:rPr>
              <a:t>حرك أصبعك عبر الصفحة سطرا وراء سطر، ابدأ من اليمين إلى اليسار، ثم ارجع بيدك إلى اليمين لتتحول إلى السطر الأدنى</a:t>
            </a:r>
            <a:r>
              <a:rPr lang="ar-MA" dirty="0">
                <a:solidFill>
                  <a:schemeClr val="accent1"/>
                </a:solidFill>
              </a:rPr>
              <a:t>.</a:t>
            </a:r>
            <a:r>
              <a:rPr lang="ar-MA" dirty="0" smtClean="0">
                <a:solidFill>
                  <a:schemeClr val="accent1"/>
                </a:solidFill>
              </a:rPr>
              <a:t> حرك يدك بسرعة مريحة، مع تعقُّب العينين للأصبع السائر بدقة.</a:t>
            </a:r>
          </a:p>
          <a:p>
            <a:pPr algn="r"/>
            <a:endParaRPr lang="ar-MA" dirty="0">
              <a:solidFill>
                <a:schemeClr val="accent1"/>
              </a:solidFill>
            </a:endParaRPr>
          </a:p>
          <a:p>
            <a:pPr algn="r"/>
            <a:r>
              <a:rPr lang="ar-MA" dirty="0" smtClean="0">
                <a:solidFill>
                  <a:schemeClr val="accent1"/>
                </a:solidFill>
              </a:rPr>
              <a:t> واستخدام العينين دون تحريك الأصبع يؤدي إلى إهدار كمي كبيرة من الوقت، نظرا لبطء حركة العينين، وتعلقهما بالجمل أكثر من الوقت اللازم لها. </a:t>
            </a:r>
            <a:endParaRPr lang="fr-FR" dirty="0">
              <a:solidFill>
                <a:srgbClr val="FF0000"/>
              </a:solidFill>
            </a:endParaRPr>
          </a:p>
        </p:txBody>
      </p:sp>
    </p:spTree>
    <p:extLst>
      <p:ext uri="{BB962C8B-B14F-4D97-AF65-F5344CB8AC3E}">
        <p14:creationId xmlns:p14="http://schemas.microsoft.com/office/powerpoint/2010/main" val="303070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95800" y="1219199"/>
            <a:ext cx="3397085" cy="2800767"/>
          </a:xfrm>
          <a:prstGeom prst="rect">
            <a:avLst/>
          </a:prstGeom>
        </p:spPr>
        <p:txBody>
          <a:bodyPr wrap="none">
            <a:spAutoFit/>
          </a:bodyPr>
          <a:lstStyle/>
          <a:p>
            <a:pPr algn="ctr"/>
            <a:r>
              <a:rPr lang="ar-MA" sz="4400" dirty="0" smtClean="0">
                <a:solidFill>
                  <a:srgbClr val="002060"/>
                </a:solidFill>
              </a:rPr>
              <a:t>ما هي الكتب </a:t>
            </a:r>
          </a:p>
          <a:p>
            <a:pPr algn="ctr"/>
            <a:r>
              <a:rPr lang="ar-MA" sz="4400" dirty="0" smtClean="0">
                <a:solidFill>
                  <a:srgbClr val="002060"/>
                </a:solidFill>
              </a:rPr>
              <a:t>التي يمكن </a:t>
            </a:r>
          </a:p>
          <a:p>
            <a:pPr algn="ctr"/>
            <a:r>
              <a:rPr lang="ar-MA" sz="4400" dirty="0" smtClean="0">
                <a:solidFill>
                  <a:srgbClr val="002060"/>
                </a:solidFill>
              </a:rPr>
              <a:t>أن نقرأها</a:t>
            </a:r>
          </a:p>
          <a:p>
            <a:pPr algn="ctr"/>
            <a:r>
              <a:rPr lang="ar-MA" sz="4400" dirty="0" smtClean="0">
                <a:solidFill>
                  <a:srgbClr val="002060"/>
                </a:solidFill>
              </a:rPr>
              <a:t> بالقراءة السريعة؟</a:t>
            </a:r>
            <a:endParaRPr lang="fr-FR" sz="4400" dirty="0">
              <a:solidFill>
                <a:srgbClr val="002060"/>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447800" y="2619583"/>
            <a:ext cx="2209800" cy="3076099"/>
          </a:xfrm>
          <a:prstGeom prst="rect">
            <a:avLst/>
          </a:prstGeom>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249617382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1276082" y="4878946"/>
            <a:ext cx="2152918" cy="12192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sz="2800" b="1" dirty="0" smtClean="0"/>
              <a:t>الصحف والمجلات</a:t>
            </a:r>
            <a:endParaRPr lang="fr-FR" sz="2800" b="1" dirty="0"/>
          </a:p>
        </p:txBody>
      </p:sp>
      <p:sp>
        <p:nvSpPr>
          <p:cNvPr id="9" name="Oval 8"/>
          <p:cNvSpPr/>
          <p:nvPr/>
        </p:nvSpPr>
        <p:spPr>
          <a:xfrm>
            <a:off x="6248400" y="533400"/>
            <a:ext cx="2152918" cy="12192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sz="2800" b="1" dirty="0" smtClean="0"/>
              <a:t>كتب التاريخ</a:t>
            </a:r>
            <a:endParaRPr lang="fr-FR" sz="2800" b="1" dirty="0"/>
          </a:p>
        </p:txBody>
      </p:sp>
      <p:sp>
        <p:nvSpPr>
          <p:cNvPr id="10" name="Oval 9"/>
          <p:cNvSpPr/>
          <p:nvPr/>
        </p:nvSpPr>
        <p:spPr>
          <a:xfrm>
            <a:off x="1276082" y="533400"/>
            <a:ext cx="2152918" cy="12192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sz="2800" b="1" dirty="0" smtClean="0"/>
              <a:t>الروايات والقصص</a:t>
            </a:r>
            <a:endParaRPr lang="fr-FR" sz="2800" b="1" dirty="0"/>
          </a:p>
        </p:txBody>
      </p:sp>
      <p:sp>
        <p:nvSpPr>
          <p:cNvPr id="11" name="Oval 10"/>
          <p:cNvSpPr/>
          <p:nvPr/>
        </p:nvSpPr>
        <p:spPr>
          <a:xfrm>
            <a:off x="6248400" y="4876800"/>
            <a:ext cx="2152918" cy="12192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sz="2800" b="1" dirty="0" smtClean="0"/>
              <a:t>كتب الأدب</a:t>
            </a:r>
            <a:endParaRPr lang="fr-FR" sz="2800" b="1" dirty="0"/>
          </a:p>
        </p:txBody>
      </p:sp>
    </p:spTree>
    <p:extLst>
      <p:ext uri="{BB962C8B-B14F-4D97-AF65-F5344CB8AC3E}">
        <p14:creationId xmlns:p14="http://schemas.microsoft.com/office/powerpoint/2010/main" val="322248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80">
                                          <p:stCondLst>
                                            <p:cond delay="0"/>
                                          </p:stCondLst>
                                        </p:cTn>
                                        <p:tgtEl>
                                          <p:spTgt spid="10"/>
                                        </p:tgtEl>
                                      </p:cBhvr>
                                    </p:animEffect>
                                    <p:anim calcmode="lin" valueType="num">
                                      <p:cBhvr>
                                        <p:cTn id="1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9" dur="26">
                                          <p:stCondLst>
                                            <p:cond delay="650"/>
                                          </p:stCondLst>
                                        </p:cTn>
                                        <p:tgtEl>
                                          <p:spTgt spid="10"/>
                                        </p:tgtEl>
                                      </p:cBhvr>
                                      <p:to x="100000" y="60000"/>
                                    </p:animScale>
                                    <p:animScale>
                                      <p:cBhvr>
                                        <p:cTn id="20" dur="166" decel="50000">
                                          <p:stCondLst>
                                            <p:cond delay="676"/>
                                          </p:stCondLst>
                                        </p:cTn>
                                        <p:tgtEl>
                                          <p:spTgt spid="10"/>
                                        </p:tgtEl>
                                      </p:cBhvr>
                                      <p:to x="100000" y="100000"/>
                                    </p:animScale>
                                    <p:animScale>
                                      <p:cBhvr>
                                        <p:cTn id="21" dur="26">
                                          <p:stCondLst>
                                            <p:cond delay="1312"/>
                                          </p:stCondLst>
                                        </p:cTn>
                                        <p:tgtEl>
                                          <p:spTgt spid="10"/>
                                        </p:tgtEl>
                                      </p:cBhvr>
                                      <p:to x="100000" y="80000"/>
                                    </p:animScale>
                                    <p:animScale>
                                      <p:cBhvr>
                                        <p:cTn id="22" dur="166" decel="50000">
                                          <p:stCondLst>
                                            <p:cond delay="1338"/>
                                          </p:stCondLst>
                                        </p:cTn>
                                        <p:tgtEl>
                                          <p:spTgt spid="10"/>
                                        </p:tgtEl>
                                      </p:cBhvr>
                                      <p:to x="100000" y="100000"/>
                                    </p:animScale>
                                    <p:animScale>
                                      <p:cBhvr>
                                        <p:cTn id="23" dur="26">
                                          <p:stCondLst>
                                            <p:cond delay="1642"/>
                                          </p:stCondLst>
                                        </p:cTn>
                                        <p:tgtEl>
                                          <p:spTgt spid="10"/>
                                        </p:tgtEl>
                                      </p:cBhvr>
                                      <p:to x="100000" y="90000"/>
                                    </p:animScale>
                                    <p:animScale>
                                      <p:cBhvr>
                                        <p:cTn id="24" dur="166" decel="50000">
                                          <p:stCondLst>
                                            <p:cond delay="1668"/>
                                          </p:stCondLst>
                                        </p:cTn>
                                        <p:tgtEl>
                                          <p:spTgt spid="10"/>
                                        </p:tgtEl>
                                      </p:cBhvr>
                                      <p:to x="100000" y="100000"/>
                                    </p:animScale>
                                    <p:animScale>
                                      <p:cBhvr>
                                        <p:cTn id="25" dur="26">
                                          <p:stCondLst>
                                            <p:cond delay="1808"/>
                                          </p:stCondLst>
                                        </p:cTn>
                                        <p:tgtEl>
                                          <p:spTgt spid="10"/>
                                        </p:tgtEl>
                                      </p:cBhvr>
                                      <p:to x="100000" y="95000"/>
                                    </p:animScale>
                                    <p:animScale>
                                      <p:cBhvr>
                                        <p:cTn id="26" dur="166" decel="50000">
                                          <p:stCondLst>
                                            <p:cond delay="1834"/>
                                          </p:stCondLst>
                                        </p:cTn>
                                        <p:tgtEl>
                                          <p:spTgt spid="10"/>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80">
                                          <p:stCondLst>
                                            <p:cond delay="0"/>
                                          </p:stCondLst>
                                        </p:cTn>
                                        <p:tgtEl>
                                          <p:spTgt spid="8"/>
                                        </p:tgtEl>
                                      </p:cBhvr>
                                    </p:animEffect>
                                    <p:anim calcmode="lin" valueType="num">
                                      <p:cBhvr>
                                        <p:cTn id="3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3" dur="26">
                                          <p:stCondLst>
                                            <p:cond delay="650"/>
                                          </p:stCondLst>
                                        </p:cTn>
                                        <p:tgtEl>
                                          <p:spTgt spid="8"/>
                                        </p:tgtEl>
                                      </p:cBhvr>
                                      <p:to x="100000" y="60000"/>
                                    </p:animScale>
                                    <p:animScale>
                                      <p:cBhvr>
                                        <p:cTn id="44" dur="166" decel="50000">
                                          <p:stCondLst>
                                            <p:cond delay="676"/>
                                          </p:stCondLst>
                                        </p:cTn>
                                        <p:tgtEl>
                                          <p:spTgt spid="8"/>
                                        </p:tgtEl>
                                      </p:cBhvr>
                                      <p:to x="100000" y="100000"/>
                                    </p:animScale>
                                    <p:animScale>
                                      <p:cBhvr>
                                        <p:cTn id="45" dur="26">
                                          <p:stCondLst>
                                            <p:cond delay="1312"/>
                                          </p:stCondLst>
                                        </p:cTn>
                                        <p:tgtEl>
                                          <p:spTgt spid="8"/>
                                        </p:tgtEl>
                                      </p:cBhvr>
                                      <p:to x="100000" y="80000"/>
                                    </p:animScale>
                                    <p:animScale>
                                      <p:cBhvr>
                                        <p:cTn id="46" dur="166" decel="50000">
                                          <p:stCondLst>
                                            <p:cond delay="1338"/>
                                          </p:stCondLst>
                                        </p:cTn>
                                        <p:tgtEl>
                                          <p:spTgt spid="8"/>
                                        </p:tgtEl>
                                      </p:cBhvr>
                                      <p:to x="100000" y="100000"/>
                                    </p:animScale>
                                    <p:animScale>
                                      <p:cBhvr>
                                        <p:cTn id="47" dur="26">
                                          <p:stCondLst>
                                            <p:cond delay="1642"/>
                                          </p:stCondLst>
                                        </p:cTn>
                                        <p:tgtEl>
                                          <p:spTgt spid="8"/>
                                        </p:tgtEl>
                                      </p:cBhvr>
                                      <p:to x="100000" y="90000"/>
                                    </p:animScale>
                                    <p:animScale>
                                      <p:cBhvr>
                                        <p:cTn id="48" dur="166" decel="50000">
                                          <p:stCondLst>
                                            <p:cond delay="1668"/>
                                          </p:stCondLst>
                                        </p:cTn>
                                        <p:tgtEl>
                                          <p:spTgt spid="8"/>
                                        </p:tgtEl>
                                      </p:cBhvr>
                                      <p:to x="100000" y="100000"/>
                                    </p:animScale>
                                    <p:animScale>
                                      <p:cBhvr>
                                        <p:cTn id="49" dur="26">
                                          <p:stCondLst>
                                            <p:cond delay="1808"/>
                                          </p:stCondLst>
                                        </p:cTn>
                                        <p:tgtEl>
                                          <p:spTgt spid="8"/>
                                        </p:tgtEl>
                                      </p:cBhvr>
                                      <p:to x="100000" y="95000"/>
                                    </p:animScale>
                                    <p:animScale>
                                      <p:cBhvr>
                                        <p:cTn id="5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564720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0"/>
            <a:ext cx="8229600" cy="11430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shade val="50000"/>
            </a:schemeClr>
          </a:lnRef>
          <a:fillRef idx="1">
            <a:schemeClr val="accent2"/>
          </a:fillRef>
          <a:effectRef idx="0">
            <a:schemeClr val="accent2"/>
          </a:effectRef>
          <a:fontRef idx="minor">
            <a:schemeClr val="lt1"/>
          </a:fontRef>
        </p:style>
        <p:txBody>
          <a:bodyPr/>
          <a:lstStyle/>
          <a:p>
            <a:r>
              <a:rPr lang="ar-MA" dirty="0" smtClean="0"/>
              <a:t>أنواع القراء</a:t>
            </a:r>
            <a:endParaRPr lang="fr-FR" dirty="0"/>
          </a:p>
        </p:txBody>
      </p:sp>
      <p:sp>
        <p:nvSpPr>
          <p:cNvPr id="3" name="TextBox 2"/>
          <p:cNvSpPr txBox="1"/>
          <p:nvPr/>
        </p:nvSpPr>
        <p:spPr>
          <a:xfrm>
            <a:off x="134155" y="6001555"/>
            <a:ext cx="8017003" cy="646331"/>
          </a:xfrm>
          <a:prstGeom prst="rect">
            <a:avLst/>
          </a:prstGeom>
          <a:noFill/>
        </p:spPr>
        <p:txBody>
          <a:bodyPr wrap="none" rtlCol="0">
            <a:spAutoFit/>
          </a:bodyPr>
          <a:lstStyle/>
          <a:p>
            <a:pPr algn="r" rtl="1"/>
            <a:r>
              <a:rPr lang="ar-MA" b="1" dirty="0" smtClean="0">
                <a:solidFill>
                  <a:schemeClr val="tx2"/>
                </a:solidFill>
              </a:rPr>
              <a:t>«هناك </a:t>
            </a:r>
            <a:r>
              <a:rPr lang="ar-MA" b="1" dirty="0">
                <a:solidFill>
                  <a:schemeClr val="tx2"/>
                </a:solidFill>
              </a:rPr>
              <a:t>فرق عظيم بين شخص متشوق يريد أن يقرأ كتاباً ، وشخص </a:t>
            </a:r>
            <a:r>
              <a:rPr lang="ar-MA" b="1" dirty="0" smtClean="0">
                <a:solidFill>
                  <a:schemeClr val="tx2"/>
                </a:solidFill>
              </a:rPr>
              <a:t>مُتعَبٍ </a:t>
            </a:r>
            <a:r>
              <a:rPr lang="ar-MA" b="1" dirty="0">
                <a:solidFill>
                  <a:schemeClr val="tx2"/>
                </a:solidFill>
              </a:rPr>
              <a:t>يريد كتاباً </a:t>
            </a:r>
            <a:r>
              <a:rPr lang="ar-MA" b="1" dirty="0" smtClean="0">
                <a:solidFill>
                  <a:schemeClr val="tx2"/>
                </a:solidFill>
              </a:rPr>
              <a:t>ليقرأه» </a:t>
            </a:r>
            <a:r>
              <a:rPr lang="fr-FR" b="1" dirty="0" smtClean="0">
                <a:solidFill>
                  <a:schemeClr val="tx2"/>
                </a:solidFill>
              </a:rPr>
              <a:t> </a:t>
            </a:r>
            <a:r>
              <a:rPr lang="ar-MA" b="1" dirty="0" smtClean="0">
                <a:solidFill>
                  <a:schemeClr val="tx2"/>
                </a:solidFill>
              </a:rPr>
              <a:t> </a:t>
            </a:r>
            <a:r>
              <a:rPr lang="fr-FR" b="1" dirty="0">
                <a:solidFill>
                  <a:schemeClr val="tx2"/>
                </a:solidFill>
              </a:rPr>
              <a:t>)</a:t>
            </a:r>
            <a:r>
              <a:rPr lang="ar-MA" b="1" dirty="0" smtClean="0">
                <a:solidFill>
                  <a:schemeClr val="tx2"/>
                </a:solidFill>
              </a:rPr>
              <a:t>جلبرت كيث</a:t>
            </a:r>
            <a:r>
              <a:rPr lang="fr-FR" b="1" dirty="0" smtClean="0">
                <a:solidFill>
                  <a:schemeClr val="tx2"/>
                </a:solidFill>
              </a:rPr>
              <a:t>(</a:t>
            </a:r>
            <a:r>
              <a:rPr lang="ar-MA" dirty="0"/>
              <a:t/>
            </a:r>
            <a:br>
              <a:rPr lang="ar-MA" dirty="0"/>
            </a:br>
            <a:endParaRPr lang="fr-FR"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6041233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3405389" y="2667000"/>
            <a:ext cx="2286000" cy="1066800"/>
          </a:xfrm>
          <a:prstGeom prst="ellipse">
            <a:avLst/>
          </a:prstGeom>
          <a:ln>
            <a:solidFill>
              <a:srgbClr val="FF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rtlCol="0" anchor="ctr"/>
          <a:lstStyle/>
          <a:p>
            <a:pPr algn="ctr"/>
            <a:r>
              <a:rPr lang="ar-MA" sz="3600" b="1" dirty="0" smtClean="0"/>
              <a:t>القارئ</a:t>
            </a:r>
            <a:endParaRPr lang="fr-FR" b="1" dirty="0"/>
          </a:p>
        </p:txBody>
      </p:sp>
      <p:cxnSp>
        <p:nvCxnSpPr>
          <p:cNvPr id="5" name="Straight Arrow Connector 4"/>
          <p:cNvCxnSpPr>
            <a:stCxn id="3" idx="1"/>
          </p:cNvCxnSpPr>
          <p:nvPr/>
        </p:nvCxnSpPr>
        <p:spPr>
          <a:xfrm flipH="1" flipV="1">
            <a:off x="2209800" y="1143000"/>
            <a:ext cx="1530366" cy="1680229"/>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7" name="Straight Arrow Connector 6"/>
          <p:cNvCxnSpPr>
            <a:stCxn id="3" idx="2"/>
          </p:cNvCxnSpPr>
          <p:nvPr/>
        </p:nvCxnSpPr>
        <p:spPr>
          <a:xfrm flipH="1">
            <a:off x="2245217" y="3200400"/>
            <a:ext cx="1160172"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9" name="Straight Arrow Connector 8"/>
          <p:cNvCxnSpPr>
            <a:stCxn id="3" idx="3"/>
          </p:cNvCxnSpPr>
          <p:nvPr/>
        </p:nvCxnSpPr>
        <p:spPr>
          <a:xfrm flipH="1">
            <a:off x="1373782" y="3577571"/>
            <a:ext cx="2366384" cy="994429"/>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1" name="Straight Arrow Connector 10"/>
          <p:cNvCxnSpPr>
            <a:stCxn id="3" idx="0"/>
          </p:cNvCxnSpPr>
          <p:nvPr/>
        </p:nvCxnSpPr>
        <p:spPr>
          <a:xfrm flipV="1">
            <a:off x="4548389" y="1752600"/>
            <a:ext cx="0" cy="91440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3" name="Straight Arrow Connector 12"/>
          <p:cNvCxnSpPr>
            <a:stCxn id="3" idx="7"/>
          </p:cNvCxnSpPr>
          <p:nvPr/>
        </p:nvCxnSpPr>
        <p:spPr>
          <a:xfrm flipV="1">
            <a:off x="5356612" y="1143000"/>
            <a:ext cx="1425188" cy="1680229"/>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5" name="Straight Arrow Connector 14"/>
          <p:cNvCxnSpPr>
            <a:stCxn id="3" idx="5"/>
          </p:cNvCxnSpPr>
          <p:nvPr/>
        </p:nvCxnSpPr>
        <p:spPr>
          <a:xfrm>
            <a:off x="5356612" y="3577571"/>
            <a:ext cx="2187188" cy="994429"/>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7" name="Straight Arrow Connector 16"/>
          <p:cNvCxnSpPr>
            <a:stCxn id="3" idx="4"/>
          </p:cNvCxnSpPr>
          <p:nvPr/>
        </p:nvCxnSpPr>
        <p:spPr>
          <a:xfrm>
            <a:off x="4548389" y="3733800"/>
            <a:ext cx="0" cy="99060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9" name="Straight Arrow Connector 18"/>
          <p:cNvCxnSpPr>
            <a:stCxn id="3" idx="6"/>
          </p:cNvCxnSpPr>
          <p:nvPr/>
        </p:nvCxnSpPr>
        <p:spPr>
          <a:xfrm>
            <a:off x="5691389" y="3200400"/>
            <a:ext cx="1090411"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20" name="Rounded Rectangle 19"/>
          <p:cNvSpPr/>
          <p:nvPr/>
        </p:nvSpPr>
        <p:spPr>
          <a:xfrm>
            <a:off x="489434" y="152400"/>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sz="2400" b="1" dirty="0" smtClean="0"/>
              <a:t>الساخط</a:t>
            </a:r>
            <a:endParaRPr lang="fr-FR" b="1" dirty="0"/>
          </a:p>
        </p:txBody>
      </p:sp>
      <p:sp>
        <p:nvSpPr>
          <p:cNvPr id="22" name="Rounded Rectangle 21"/>
          <p:cNvSpPr/>
          <p:nvPr/>
        </p:nvSpPr>
        <p:spPr>
          <a:xfrm>
            <a:off x="3685522" y="4724400"/>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sz="2400" b="1" dirty="0" smtClean="0"/>
              <a:t>المؤجل</a:t>
            </a:r>
            <a:endParaRPr lang="fr-FR" b="1" dirty="0"/>
          </a:p>
        </p:txBody>
      </p:sp>
      <p:sp>
        <p:nvSpPr>
          <p:cNvPr id="23" name="Rounded Rectangle 22"/>
          <p:cNvSpPr/>
          <p:nvPr/>
        </p:nvSpPr>
        <p:spPr>
          <a:xfrm>
            <a:off x="6781800" y="4712594"/>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sz="2400" b="1" dirty="0" smtClean="0"/>
              <a:t>الجلاَّد</a:t>
            </a:r>
            <a:endParaRPr lang="fr-FR" b="1" dirty="0"/>
          </a:p>
        </p:txBody>
      </p:sp>
      <p:sp>
        <p:nvSpPr>
          <p:cNvPr id="24" name="Rounded Rectangle 23"/>
          <p:cNvSpPr/>
          <p:nvPr/>
        </p:nvSpPr>
        <p:spPr>
          <a:xfrm>
            <a:off x="6781800" y="2705100"/>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sz="2400" b="1" dirty="0" smtClean="0"/>
              <a:t>المنظم</a:t>
            </a:r>
            <a:endParaRPr lang="fr-FR" b="1" dirty="0"/>
          </a:p>
        </p:txBody>
      </p:sp>
      <p:sp>
        <p:nvSpPr>
          <p:cNvPr id="25" name="Rounded Rectangle 24"/>
          <p:cNvSpPr/>
          <p:nvPr/>
        </p:nvSpPr>
        <p:spPr>
          <a:xfrm>
            <a:off x="6781800" y="246308"/>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dirty="0" smtClean="0"/>
              <a:t> </a:t>
            </a:r>
            <a:r>
              <a:rPr lang="ar-MA" sz="2400" b="1" dirty="0" smtClean="0"/>
              <a:t>الاجتماعي</a:t>
            </a:r>
            <a:endParaRPr lang="fr-FR" b="1" dirty="0"/>
          </a:p>
        </p:txBody>
      </p:sp>
      <p:sp>
        <p:nvSpPr>
          <p:cNvPr id="26" name="Rounded Rectangle 25"/>
          <p:cNvSpPr/>
          <p:nvPr/>
        </p:nvSpPr>
        <p:spPr>
          <a:xfrm>
            <a:off x="3670497" y="762000"/>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sz="2400" b="1" dirty="0" smtClean="0"/>
              <a:t>بأذنيه</a:t>
            </a:r>
            <a:endParaRPr lang="fr-FR" sz="2400" b="1" dirty="0"/>
          </a:p>
        </p:txBody>
      </p:sp>
      <p:sp>
        <p:nvSpPr>
          <p:cNvPr id="27" name="Rounded Rectangle 26"/>
          <p:cNvSpPr/>
          <p:nvPr/>
        </p:nvSpPr>
        <p:spPr>
          <a:xfrm>
            <a:off x="454017" y="4724400"/>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sz="2400" b="1" dirty="0" smtClean="0"/>
              <a:t>المُتْعَب</a:t>
            </a:r>
            <a:endParaRPr lang="fr-FR" b="1" dirty="0"/>
          </a:p>
        </p:txBody>
      </p:sp>
      <p:sp>
        <p:nvSpPr>
          <p:cNvPr id="28" name="Rounded Rectangle 27"/>
          <p:cNvSpPr/>
          <p:nvPr/>
        </p:nvSpPr>
        <p:spPr>
          <a:xfrm>
            <a:off x="495891" y="2705100"/>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sz="2400" b="1" dirty="0" smtClean="0"/>
              <a:t>زير الكتب</a:t>
            </a:r>
            <a:endParaRPr lang="fr-FR" sz="2400" b="1" dirty="0"/>
          </a:p>
        </p:txBody>
      </p:sp>
      <p:cxnSp>
        <p:nvCxnSpPr>
          <p:cNvPr id="4" name="Straight Arrow Connector 3"/>
          <p:cNvCxnSpPr/>
          <p:nvPr/>
        </p:nvCxnSpPr>
        <p:spPr>
          <a:xfrm flipH="1" flipV="1">
            <a:off x="2362200" y="2209800"/>
            <a:ext cx="1143000" cy="76200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8" name="Straight Arrow Connector 7"/>
          <p:cNvCxnSpPr/>
          <p:nvPr/>
        </p:nvCxnSpPr>
        <p:spPr>
          <a:xfrm flipV="1">
            <a:off x="5586785" y="2171700"/>
            <a:ext cx="1014211" cy="83820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29" name="Rounded Rectangle 28"/>
          <p:cNvSpPr/>
          <p:nvPr/>
        </p:nvSpPr>
        <p:spPr>
          <a:xfrm>
            <a:off x="505550" y="1487814"/>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b="1" dirty="0" smtClean="0"/>
              <a:t> </a:t>
            </a:r>
            <a:r>
              <a:rPr lang="ar-MA" sz="2400" b="1" dirty="0" smtClean="0"/>
              <a:t> الوضع المعقّد</a:t>
            </a:r>
            <a:endParaRPr lang="fr-FR" b="1" dirty="0"/>
          </a:p>
        </p:txBody>
      </p:sp>
      <p:sp>
        <p:nvSpPr>
          <p:cNvPr id="30" name="Rounded Rectangle 29"/>
          <p:cNvSpPr/>
          <p:nvPr/>
        </p:nvSpPr>
        <p:spPr>
          <a:xfrm>
            <a:off x="6781800" y="1487814"/>
            <a:ext cx="1755783" cy="990600"/>
          </a:xfrm>
          <a:prstGeom prst="roundRect">
            <a:avLst/>
          </a:prstGeom>
          <a:solidFill>
            <a:schemeClr val="bg1">
              <a:lumMod val="85000"/>
            </a:schemeClr>
          </a:solidFill>
          <a:ln>
            <a:solidFill>
              <a:schemeClr val="accent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001">
            <a:schemeClr val="lt2"/>
          </a:fillRef>
          <a:effectRef idx="0">
            <a:schemeClr val="accent4"/>
          </a:effectRef>
          <a:fontRef idx="minor">
            <a:schemeClr val="dk1"/>
          </a:fontRef>
        </p:style>
        <p:txBody>
          <a:bodyPr rtlCol="0" anchor="ctr"/>
          <a:lstStyle/>
          <a:p>
            <a:pPr algn="ctr"/>
            <a:r>
              <a:rPr lang="ar-MA" sz="2400" b="1" dirty="0" smtClean="0"/>
              <a:t>الشَّرِه </a:t>
            </a:r>
            <a:endParaRPr lang="fr-FR" b="1" dirty="0"/>
          </a:p>
        </p:txBody>
      </p:sp>
    </p:spTree>
    <p:extLst>
      <p:ext uri="{BB962C8B-B14F-4D97-AF65-F5344CB8AC3E}">
        <p14:creationId xmlns:p14="http://schemas.microsoft.com/office/powerpoint/2010/main" val="49249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000"/>
                                        <p:tgtEl>
                                          <p:spTgt spid="19"/>
                                        </p:tgtEl>
                                      </p:cBhvr>
                                    </p:animEffect>
                                    <p:anim calcmode="lin" valueType="num">
                                      <p:cBhvr>
                                        <p:cTn id="30" dur="2000" fill="hold"/>
                                        <p:tgtEl>
                                          <p:spTgt spid="19"/>
                                        </p:tgtEl>
                                        <p:attrNameLst>
                                          <p:attrName>ppt_w</p:attrName>
                                        </p:attrNameLst>
                                      </p:cBhvr>
                                      <p:tavLst>
                                        <p:tav tm="0" fmla="#ppt_w*sin(2.5*pi*$)">
                                          <p:val>
                                            <p:fltVal val="0"/>
                                          </p:val>
                                        </p:tav>
                                        <p:tav tm="100000">
                                          <p:val>
                                            <p:fltVal val="1"/>
                                          </p:val>
                                        </p:tav>
                                      </p:tavLst>
                                    </p:anim>
                                    <p:anim calcmode="lin" valueType="num">
                                      <p:cBhvr>
                                        <p:cTn id="31" dur="2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barn(inVertical)">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nodeType="click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circle(in)">
                                      <p:cBhvr>
                                        <p:cTn id="74" dur="2000"/>
                                        <p:tgtEl>
                                          <p:spTgt spid="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barn(inVertical)">
                                      <p:cBhvr>
                                        <p:cTn id="84" dur="500"/>
                                        <p:tgtEl>
                                          <p:spTgt spid="4"/>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1000"/>
                                        <p:tgtEl>
                                          <p:spTgt spid="29"/>
                                        </p:tgtEl>
                                      </p:cBhvr>
                                    </p:animEffect>
                                    <p:anim calcmode="lin" valueType="num">
                                      <p:cBhvr>
                                        <p:cTn id="90" dur="1000" fill="hold"/>
                                        <p:tgtEl>
                                          <p:spTgt spid="29"/>
                                        </p:tgtEl>
                                        <p:attrNameLst>
                                          <p:attrName>ppt_x</p:attrName>
                                        </p:attrNameLst>
                                      </p:cBhvr>
                                      <p:tavLst>
                                        <p:tav tm="0">
                                          <p:val>
                                            <p:strVal val="#ppt_x"/>
                                          </p:val>
                                        </p:tav>
                                        <p:tav tm="100000">
                                          <p:val>
                                            <p:strVal val="#ppt_x"/>
                                          </p:val>
                                        </p:tav>
                                      </p:tavLst>
                                    </p:anim>
                                    <p:anim calcmode="lin" valueType="num">
                                      <p:cBhvr>
                                        <p:cTn id="9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nodeType="click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fade">
                                      <p:cBhvr>
                                        <p:cTn id="96" dur="1000"/>
                                        <p:tgtEl>
                                          <p:spTgt spid="5"/>
                                        </p:tgtEl>
                                      </p:cBhvr>
                                    </p:animEffect>
                                    <p:anim calcmode="lin" valueType="num">
                                      <p:cBhvr>
                                        <p:cTn id="97" dur="1000" fill="hold"/>
                                        <p:tgtEl>
                                          <p:spTgt spid="5"/>
                                        </p:tgtEl>
                                        <p:attrNameLst>
                                          <p:attrName>ppt_x</p:attrName>
                                        </p:attrNameLst>
                                      </p:cBhvr>
                                      <p:tavLst>
                                        <p:tav tm="0">
                                          <p:val>
                                            <p:strVal val="#ppt_x"/>
                                          </p:val>
                                        </p:tav>
                                        <p:tav tm="100000">
                                          <p:val>
                                            <p:strVal val="#ppt_x"/>
                                          </p:val>
                                        </p:tav>
                                      </p:tavLst>
                                    </p:anim>
                                    <p:anim calcmode="lin" valueType="num">
                                      <p:cBhvr>
                                        <p:cTn id="9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500" fill="hold"/>
                                        <p:tgtEl>
                                          <p:spTgt spid="20"/>
                                        </p:tgtEl>
                                        <p:attrNameLst>
                                          <p:attrName>ppt_x</p:attrName>
                                        </p:attrNameLst>
                                      </p:cBhvr>
                                      <p:tavLst>
                                        <p:tav tm="0">
                                          <p:val>
                                            <p:strVal val="#ppt_x"/>
                                          </p:val>
                                        </p:tav>
                                        <p:tav tm="100000">
                                          <p:val>
                                            <p:strVal val="#ppt_x"/>
                                          </p:val>
                                        </p:tav>
                                      </p:tavLst>
                                    </p:anim>
                                    <p:anim calcmode="lin" valueType="num">
                                      <p:cBhvr additive="base">
                                        <p:cTn id="10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11"/>
                                        </p:tgtEl>
                                        <p:attrNameLst>
                                          <p:attrName>style.visibility</p:attrName>
                                        </p:attrNameLst>
                                      </p:cBhvr>
                                      <p:to>
                                        <p:strVal val="visible"/>
                                      </p:to>
                                    </p:set>
                                    <p:animEffect transition="in" filter="wipe(down)">
                                      <p:cBhvr>
                                        <p:cTn id="109" dur="500"/>
                                        <p:tgtEl>
                                          <p:spTgt spid="11"/>
                                        </p:tgtEl>
                                      </p:cBhvr>
                                    </p:animEffect>
                                  </p:childTnLst>
                                </p:cTn>
                              </p:par>
                            </p:childTnLst>
                          </p:cTn>
                        </p:par>
                      </p:childTnLst>
                    </p:cTn>
                  </p:par>
                  <p:par>
                    <p:cTn id="110" fill="hold">
                      <p:stCondLst>
                        <p:cond delay="indefinite"/>
                      </p:stCondLst>
                      <p:childTnLst>
                        <p:par>
                          <p:cTn id="111" fill="hold">
                            <p:stCondLst>
                              <p:cond delay="0"/>
                            </p:stCondLst>
                            <p:childTnLst>
                              <p:par>
                                <p:cTn id="112" presetID="6" presetClass="entr" presetSubtype="16" fill="hold" grpId="0" nodeType="click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circle(in)">
                                      <p:cBhvr>
                                        <p:cTn id="114"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828800"/>
            <a:ext cx="7467600" cy="1828800"/>
          </a:xfrm>
        </p:spPr>
        <p:txBody>
          <a:bodyPr>
            <a:normAutofit/>
          </a:bodyPr>
          <a:lstStyle/>
          <a:p>
            <a:pPr algn="just" rtl="1"/>
            <a:r>
              <a:rPr lang="ar-MA" dirty="0" smtClean="0">
                <a:solidFill>
                  <a:schemeClr val="tx1"/>
                </a:solidFill>
              </a:rPr>
              <a:t>يحب أن يشارك الجميع ما يقرأ، ولا يتوقف عن الحديث عن الأشياء الجميلة التي قرأها، حتى يقنع الآخرين بقراءتها</a:t>
            </a:r>
            <a:r>
              <a:rPr lang="ar-MA" dirty="0">
                <a:solidFill>
                  <a:schemeClr val="tx1"/>
                </a:solidFill>
              </a:rPr>
              <a:t>. </a:t>
            </a:r>
            <a:endParaRPr lang="ar-MA" dirty="0" smtClean="0">
              <a:solidFill>
                <a:schemeClr val="tx1"/>
              </a:solidFill>
            </a:endParaRPr>
          </a:p>
          <a:p>
            <a:pPr algn="just" rtl="1"/>
            <a:r>
              <a:rPr lang="ar-MA" dirty="0" smtClean="0">
                <a:solidFill>
                  <a:schemeClr val="tx1"/>
                </a:solidFill>
              </a:rPr>
              <a:t>يحب، أيضاً، </a:t>
            </a:r>
            <a:r>
              <a:rPr lang="ar-MA" dirty="0">
                <a:solidFill>
                  <a:schemeClr val="tx1"/>
                </a:solidFill>
              </a:rPr>
              <a:t>أن يعير أصدقاءه </a:t>
            </a:r>
            <a:r>
              <a:rPr lang="ar-MA" dirty="0" smtClean="0">
                <a:solidFill>
                  <a:schemeClr val="tx1"/>
                </a:solidFill>
              </a:rPr>
              <a:t>الكتب. </a:t>
            </a:r>
            <a:r>
              <a:rPr lang="ar-MA" dirty="0">
                <a:solidFill>
                  <a:schemeClr val="tx1"/>
                </a:solidFill>
              </a:rPr>
              <a:t>يحب مشاركة كل </a:t>
            </a:r>
            <a:r>
              <a:rPr lang="ar-MA" dirty="0" smtClean="0">
                <a:solidFill>
                  <a:schemeClr val="tx1"/>
                </a:solidFill>
              </a:rPr>
              <a:t>شيء، </a:t>
            </a:r>
            <a:r>
              <a:rPr lang="ar-MA" dirty="0">
                <a:solidFill>
                  <a:schemeClr val="tx1"/>
                </a:solidFill>
              </a:rPr>
              <a:t>حتى الكتب التي لا يحبها يمنحها للآخرين فربما يحبونها كما لم يفعل هو!</a:t>
            </a:r>
            <a:endParaRPr lang="fr-FR" dirty="0">
              <a:solidFill>
                <a:schemeClr val="tx1"/>
              </a:solidFill>
            </a:endParaRPr>
          </a:p>
        </p:txBody>
      </p:sp>
      <p:sp>
        <p:nvSpPr>
          <p:cNvPr id="2" name="Title 1"/>
          <p:cNvSpPr>
            <a:spLocks noGrp="1"/>
          </p:cNvSpPr>
          <p:nvPr>
            <p:ph type="ctrTitle"/>
          </p:nvPr>
        </p:nvSpPr>
        <p:spPr>
          <a:xfrm>
            <a:off x="3733800" y="533399"/>
            <a:ext cx="4953000" cy="914401"/>
          </a:xfrm>
          <a:ln>
            <a:noFill/>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a:lstStyle/>
          <a:p>
            <a:pPr rtl="1"/>
            <a:r>
              <a:rPr lang="fr-FR" dirty="0" smtClean="0">
                <a:solidFill>
                  <a:schemeClr val="bg1"/>
                </a:solidFill>
              </a:rPr>
              <a:t>1</a:t>
            </a:r>
            <a:r>
              <a:rPr lang="ar-MA" dirty="0" smtClean="0">
                <a:solidFill>
                  <a:schemeClr val="bg1"/>
                </a:solidFill>
              </a:rPr>
              <a:t>. القارئ الاجتماعي:</a:t>
            </a:r>
            <a:endParaRPr lang="fr-FR" dirty="0">
              <a:solidFill>
                <a:schemeClr val="bg1"/>
              </a:solidFill>
            </a:endParaRPr>
          </a:p>
        </p:txBody>
      </p:sp>
      <p:sp>
        <p:nvSpPr>
          <p:cNvPr id="6" name="Title 1"/>
          <p:cNvSpPr txBox="1">
            <a:spLocks/>
          </p:cNvSpPr>
          <p:nvPr/>
        </p:nvSpPr>
        <p:spPr>
          <a:xfrm>
            <a:off x="3733800" y="3797121"/>
            <a:ext cx="4953000" cy="914401"/>
          </a:xfrm>
          <a:prstGeom prst="rect">
            <a:avLst/>
          </a:prstGeom>
          <a:ln w="9525" cap="flat" cmpd="sng" algn="ctr">
            <a:noFill/>
            <a:prstDash val="solid"/>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fr-FR" dirty="0" smtClean="0"/>
              <a:t>2</a:t>
            </a:r>
            <a:r>
              <a:rPr lang="ar-MA" dirty="0" smtClean="0"/>
              <a:t>.</a:t>
            </a:r>
            <a:r>
              <a:rPr lang="fr-FR" dirty="0" smtClean="0"/>
              <a:t> </a:t>
            </a:r>
            <a:r>
              <a:rPr lang="ar-MA" dirty="0" smtClean="0"/>
              <a:t>القارئ الجَلاَّد:</a:t>
            </a:r>
            <a:endParaRPr lang="fr-FR" dirty="0"/>
          </a:p>
        </p:txBody>
      </p:sp>
      <p:sp>
        <p:nvSpPr>
          <p:cNvPr id="10" name="Subtitle 2"/>
          <p:cNvSpPr txBox="1">
            <a:spLocks/>
          </p:cNvSpPr>
          <p:nvPr/>
        </p:nvSpPr>
        <p:spPr>
          <a:xfrm>
            <a:off x="994893" y="4953000"/>
            <a:ext cx="7467600" cy="1828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rtl="1"/>
            <a:r>
              <a:rPr lang="ar-MA" sz="2200" dirty="0" smtClean="0">
                <a:solidFill>
                  <a:schemeClr val="tx1"/>
                </a:solidFill>
              </a:rPr>
              <a:t> هذا القارئ لا يحتاج إلى مكتبة تجمع كتبه؛ لأن كتبه متناثرة هنا وهناك، كتاب في المطبخ، وآخر نسيه في درج الأحذية، وآخر تحت إبطه، </a:t>
            </a:r>
            <a:r>
              <a:rPr lang="ar-MA" sz="2200" dirty="0">
                <a:solidFill>
                  <a:schemeClr val="tx1"/>
                </a:solidFill>
              </a:rPr>
              <a:t>إنه يجلد كتبه، صفحات الكتب مطوية، وأغلفتها </a:t>
            </a:r>
            <a:r>
              <a:rPr lang="ar-MA" sz="2200" dirty="0" smtClean="0">
                <a:solidFill>
                  <a:schemeClr val="tx1"/>
                </a:solidFill>
              </a:rPr>
              <a:t>مكسورة، </a:t>
            </a:r>
            <a:r>
              <a:rPr lang="ar-MA" sz="2200" dirty="0">
                <a:solidFill>
                  <a:schemeClr val="tx1"/>
                </a:solidFill>
              </a:rPr>
              <a:t>أو منزوعة، بقع الشاي أو الطعام تلطخ الغلاف والصفحات، </a:t>
            </a:r>
            <a:r>
              <a:rPr lang="ar-MA" sz="2200" dirty="0" smtClean="0">
                <a:solidFill>
                  <a:schemeClr val="tx1"/>
                </a:solidFill>
              </a:rPr>
              <a:t>هذا </a:t>
            </a:r>
            <a:r>
              <a:rPr lang="ar-MA" sz="2200" dirty="0">
                <a:solidFill>
                  <a:schemeClr val="tx1"/>
                </a:solidFill>
              </a:rPr>
              <a:t>القارئ يحتاج </a:t>
            </a:r>
            <a:r>
              <a:rPr lang="ar-MA" sz="2200" dirty="0" smtClean="0">
                <a:solidFill>
                  <a:schemeClr val="tx1"/>
                </a:solidFill>
              </a:rPr>
              <a:t>كتابا إلكترونيا </a:t>
            </a:r>
            <a:r>
              <a:rPr lang="ar-MA" sz="2200" dirty="0">
                <a:solidFill>
                  <a:schemeClr val="tx1"/>
                </a:solidFill>
              </a:rPr>
              <a:t>بأسرع وقت!</a:t>
            </a:r>
            <a:endParaRPr lang="fr-FR" sz="2200" dirty="0">
              <a:solidFill>
                <a:schemeClr val="tx1"/>
              </a:solidFill>
            </a:endParaRPr>
          </a:p>
        </p:txBody>
      </p:sp>
      <p:pic>
        <p:nvPicPr>
          <p:cNvPr id="7" name="صورة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4257321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down)">
                                      <p:cBhvr>
                                        <p:cTn id="2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733800" y="3735945"/>
            <a:ext cx="4953000" cy="914401"/>
          </a:xfrm>
          <a:prstGeom prst="rect">
            <a:avLst/>
          </a:prstGeom>
          <a:ln w="9525" cap="flat" cmpd="sng" algn="ctr">
            <a:noFill/>
            <a:prstDash val="solid"/>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fr-FR" dirty="0" smtClean="0"/>
              <a:t>4</a:t>
            </a:r>
            <a:r>
              <a:rPr lang="ar-MA" dirty="0" smtClean="0"/>
              <a:t>.</a:t>
            </a:r>
            <a:r>
              <a:rPr lang="fr-FR" dirty="0" smtClean="0"/>
              <a:t> </a:t>
            </a:r>
            <a:r>
              <a:rPr lang="ar-MA" dirty="0" smtClean="0"/>
              <a:t>القارئ الشَّرِه:</a:t>
            </a:r>
            <a:endParaRPr lang="fr-FR" dirty="0"/>
          </a:p>
        </p:txBody>
      </p:sp>
      <p:sp>
        <p:nvSpPr>
          <p:cNvPr id="6" name="Title 1"/>
          <p:cNvSpPr txBox="1">
            <a:spLocks/>
          </p:cNvSpPr>
          <p:nvPr/>
        </p:nvSpPr>
        <p:spPr>
          <a:xfrm>
            <a:off x="3733800" y="304800"/>
            <a:ext cx="4953000" cy="914401"/>
          </a:xfrm>
          <a:prstGeom prst="rect">
            <a:avLst/>
          </a:prstGeom>
          <a:ln w="9525" cap="flat" cmpd="sng" algn="ctr">
            <a:noFill/>
            <a:prstDash val="solid"/>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fr-FR" dirty="0"/>
              <a:t>3</a:t>
            </a:r>
            <a:r>
              <a:rPr lang="ar-MA" dirty="0" smtClean="0"/>
              <a:t>.</a:t>
            </a:r>
            <a:r>
              <a:rPr lang="fr-FR" dirty="0" smtClean="0"/>
              <a:t> </a:t>
            </a:r>
            <a:r>
              <a:rPr lang="ar-MA" dirty="0" smtClean="0"/>
              <a:t>القارئ المنظَّم:</a:t>
            </a:r>
            <a:endParaRPr lang="fr-FR" dirty="0"/>
          </a:p>
        </p:txBody>
      </p:sp>
      <p:sp>
        <p:nvSpPr>
          <p:cNvPr id="8" name="TextBox 7"/>
          <p:cNvSpPr txBox="1"/>
          <p:nvPr/>
        </p:nvSpPr>
        <p:spPr>
          <a:xfrm>
            <a:off x="990600" y="4800600"/>
            <a:ext cx="7696200" cy="1938992"/>
          </a:xfrm>
          <a:prstGeom prst="rect">
            <a:avLst/>
          </a:prstGeom>
          <a:noFill/>
        </p:spPr>
        <p:txBody>
          <a:bodyPr wrap="square" rtlCol="0">
            <a:spAutoFit/>
          </a:bodyPr>
          <a:lstStyle/>
          <a:p>
            <a:pPr algn="just" rtl="1"/>
            <a:r>
              <a:rPr lang="ar-MA" sz="2400" dirty="0" smtClean="0"/>
              <a:t>مع هذا القارئ يصبح كل شيء قابلا للقراءة، لا يتوقف عن التهام الكتب، إنه يشبه دودة الكتب، يصطحب معه كتابه، </a:t>
            </a:r>
            <a:r>
              <a:rPr lang="ar-MA" sz="2400" dirty="0" err="1" smtClean="0"/>
              <a:t>يتأبطه</a:t>
            </a:r>
            <a:r>
              <a:rPr lang="ar-MA" sz="2400" dirty="0" smtClean="0"/>
              <a:t> أينما حلَّ وارتحل، أو تراه قد شحن هاتفه الذكي بمكتبة إلكترونية كاملة من أجل أن يقرأها جميعا. يقرأ في كل مكان: في المنزل، وفي المقهى، وفي الحافلة، وفي السوق... وفي كل الأحوال: واقفا، وجالسا، متكئا، أو مستلقيا...</a:t>
            </a:r>
          </a:p>
        </p:txBody>
      </p:sp>
      <p:sp>
        <p:nvSpPr>
          <p:cNvPr id="9" name="TextBox 8"/>
          <p:cNvSpPr txBox="1"/>
          <p:nvPr/>
        </p:nvSpPr>
        <p:spPr>
          <a:xfrm>
            <a:off x="838200" y="1371600"/>
            <a:ext cx="7696200" cy="1938992"/>
          </a:xfrm>
          <a:prstGeom prst="rect">
            <a:avLst/>
          </a:prstGeom>
          <a:noFill/>
        </p:spPr>
        <p:txBody>
          <a:bodyPr wrap="square" rtlCol="0">
            <a:spAutoFit/>
          </a:bodyPr>
          <a:lstStyle/>
          <a:p>
            <a:pPr algn="just" rtl="1"/>
            <a:r>
              <a:rPr lang="ar-MA" sz="2400" dirty="0" smtClean="0"/>
              <a:t> إنه قارئ يشبه كثيرا السلحفاة، يتسابق ببطء لكنه متأكد من الفوز في آخر المطاف، يقرأ ببطء، ولا ينتقل لقراءة كتاب آخر إلا بعد أن ينهي الأول، وعندما </a:t>
            </a:r>
            <a:r>
              <a:rPr lang="ar-MA" sz="2400" dirty="0"/>
              <a:t>يستعير كتابا من المكتبة، يقرأه ثم يعيده،</a:t>
            </a:r>
            <a:r>
              <a:rPr lang="ar-MA" sz="2400" dirty="0" smtClean="0"/>
              <a:t> قد يهمل </a:t>
            </a:r>
            <a:r>
              <a:rPr lang="ar-MA" sz="2400" dirty="0"/>
              <a:t>كتاباً لسبب وجيه، </a:t>
            </a:r>
            <a:r>
              <a:rPr lang="ar-MA" sz="2400" dirty="0" smtClean="0"/>
              <a:t>لكنه سيلازمه شعور </a:t>
            </a:r>
            <a:r>
              <a:rPr lang="ar-MA" sz="2400" dirty="0"/>
              <a:t>بعدم الارتياح </a:t>
            </a:r>
            <a:r>
              <a:rPr lang="ar-MA" sz="2400" dirty="0" smtClean="0"/>
              <a:t>، لذلك </a:t>
            </a:r>
            <a:r>
              <a:rPr lang="ar-MA" sz="2400" dirty="0"/>
              <a:t>يعود إليه يوماً </a:t>
            </a:r>
            <a:r>
              <a:rPr lang="ar-MA" sz="2400" dirty="0" smtClean="0"/>
              <a:t>ما، </a:t>
            </a:r>
            <a:r>
              <a:rPr lang="ar-MA" sz="2400" dirty="0"/>
              <a:t>وينتهي منه على </a:t>
            </a:r>
            <a:r>
              <a:rPr lang="ar-MA" sz="2400" dirty="0" smtClean="0"/>
              <a:t>أية حال.   </a:t>
            </a:r>
          </a:p>
        </p:txBody>
      </p:sp>
    </p:spTree>
    <p:extLst>
      <p:ext uri="{BB962C8B-B14F-4D97-AF65-F5344CB8AC3E}">
        <p14:creationId xmlns:p14="http://schemas.microsoft.com/office/powerpoint/2010/main" val="3880153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748825" y="3952620"/>
            <a:ext cx="4953000" cy="914401"/>
          </a:xfrm>
          <a:prstGeom prst="rect">
            <a:avLst/>
          </a:prstGeom>
          <a:ln w="9525" cap="flat" cmpd="sng" algn="ctr">
            <a:noFill/>
            <a:prstDash val="solid"/>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ar-MA" dirty="0" smtClean="0"/>
              <a:t> </a:t>
            </a:r>
            <a:r>
              <a:rPr lang="fr-FR" dirty="0" smtClean="0"/>
              <a:t>6</a:t>
            </a:r>
            <a:r>
              <a:rPr lang="ar-MA" dirty="0" smtClean="0"/>
              <a:t>.</a:t>
            </a:r>
            <a:r>
              <a:rPr lang="fr-FR" dirty="0" smtClean="0"/>
              <a:t> </a:t>
            </a:r>
            <a:r>
              <a:rPr lang="ar-MA" dirty="0" smtClean="0"/>
              <a:t>القارئ بأذنيه:</a:t>
            </a:r>
            <a:endParaRPr lang="fr-FR" dirty="0"/>
          </a:p>
        </p:txBody>
      </p:sp>
      <p:sp>
        <p:nvSpPr>
          <p:cNvPr id="5" name="Title 1"/>
          <p:cNvSpPr txBox="1">
            <a:spLocks/>
          </p:cNvSpPr>
          <p:nvPr/>
        </p:nvSpPr>
        <p:spPr>
          <a:xfrm>
            <a:off x="3748825" y="533400"/>
            <a:ext cx="4953000" cy="914401"/>
          </a:xfrm>
          <a:prstGeom prst="rect">
            <a:avLst/>
          </a:prstGeom>
          <a:ln w="9525" cap="flat" cmpd="sng" algn="ctr">
            <a:noFill/>
            <a:prstDash val="solid"/>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ar-MA" dirty="0" smtClean="0"/>
              <a:t> </a:t>
            </a:r>
            <a:r>
              <a:rPr lang="fr-FR" dirty="0" smtClean="0"/>
              <a:t>5</a:t>
            </a:r>
            <a:r>
              <a:rPr lang="ar-MA" dirty="0" smtClean="0"/>
              <a:t>.</a:t>
            </a:r>
            <a:r>
              <a:rPr lang="fr-FR" dirty="0" smtClean="0"/>
              <a:t> </a:t>
            </a:r>
            <a:r>
              <a:rPr lang="ar-MA" dirty="0" smtClean="0"/>
              <a:t>القارئ المؤجل:</a:t>
            </a:r>
            <a:endParaRPr lang="fr-FR" dirty="0"/>
          </a:p>
        </p:txBody>
      </p:sp>
      <p:sp>
        <p:nvSpPr>
          <p:cNvPr id="6" name="Subtitle 2"/>
          <p:cNvSpPr txBox="1">
            <a:spLocks/>
          </p:cNvSpPr>
          <p:nvPr/>
        </p:nvSpPr>
        <p:spPr>
          <a:xfrm>
            <a:off x="2133600" y="4953000"/>
            <a:ext cx="64770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ar-MA" dirty="0" smtClean="0"/>
              <a:t> </a:t>
            </a:r>
            <a:endParaRPr lang="fr-FR" dirty="0"/>
          </a:p>
        </p:txBody>
      </p:sp>
      <p:sp>
        <p:nvSpPr>
          <p:cNvPr id="7" name="Subtitle 6"/>
          <p:cNvSpPr>
            <a:spLocks noGrp="1"/>
          </p:cNvSpPr>
          <p:nvPr>
            <p:ph type="subTitle" idx="1"/>
          </p:nvPr>
        </p:nvSpPr>
        <p:spPr>
          <a:xfrm>
            <a:off x="918693" y="1818068"/>
            <a:ext cx="7543800" cy="1752600"/>
          </a:xfrm>
        </p:spPr>
        <p:txBody>
          <a:bodyPr>
            <a:normAutofit lnSpcReduction="10000"/>
          </a:bodyPr>
          <a:lstStyle/>
          <a:p>
            <a:pPr algn="just" rtl="1"/>
            <a:r>
              <a:rPr lang="ar-MA" dirty="0" smtClean="0">
                <a:solidFill>
                  <a:schemeClr val="tx1"/>
                </a:solidFill>
              </a:rPr>
              <a:t>يحب الكتب جدا، إلا أنه في كل مرة يكون مشغولا جدا، تراه لا يتوانى، وهو يتجول بين صفوف المكتبة، في </a:t>
            </a:r>
            <a:r>
              <a:rPr lang="ar-MA" dirty="0">
                <a:solidFill>
                  <a:schemeClr val="tx1"/>
                </a:solidFill>
              </a:rPr>
              <a:t>شراء </a:t>
            </a:r>
            <a:r>
              <a:rPr lang="ar-MA" dirty="0" smtClean="0">
                <a:solidFill>
                  <a:schemeClr val="tx1"/>
                </a:solidFill>
              </a:rPr>
              <a:t>الكتب، لكن </a:t>
            </a:r>
            <a:r>
              <a:rPr lang="ar-MA" dirty="0">
                <a:solidFill>
                  <a:schemeClr val="tx1"/>
                </a:solidFill>
              </a:rPr>
              <a:t>ما إن يصل للبيت حتى يضعهم جانباً، بوقار، كما لو كان الكتاب تحفة فنية، </a:t>
            </a:r>
            <a:r>
              <a:rPr lang="ar-MA" dirty="0" smtClean="0">
                <a:solidFill>
                  <a:schemeClr val="tx1"/>
                </a:solidFill>
              </a:rPr>
              <a:t>يعرضها </a:t>
            </a:r>
            <a:r>
              <a:rPr lang="ar-MA" dirty="0">
                <a:solidFill>
                  <a:schemeClr val="tx1"/>
                </a:solidFill>
              </a:rPr>
              <a:t>على رفوف </a:t>
            </a:r>
            <a:r>
              <a:rPr lang="ar-MA" dirty="0" smtClean="0">
                <a:solidFill>
                  <a:schemeClr val="tx1"/>
                </a:solidFill>
              </a:rPr>
              <a:t>مكتبته، أو </a:t>
            </a:r>
            <a:r>
              <a:rPr lang="ar-MA" dirty="0">
                <a:solidFill>
                  <a:schemeClr val="tx1"/>
                </a:solidFill>
              </a:rPr>
              <a:t>يستمتع بمنظرها على الطاولة، ولكن عندما يجد </a:t>
            </a:r>
            <a:r>
              <a:rPr lang="ar-MA" dirty="0" smtClean="0">
                <a:solidFill>
                  <a:schemeClr val="tx1"/>
                </a:solidFill>
              </a:rPr>
              <a:t>الوقت، فعلاً، </a:t>
            </a:r>
            <a:r>
              <a:rPr lang="ar-MA" dirty="0">
                <a:solidFill>
                  <a:schemeClr val="tx1"/>
                </a:solidFill>
              </a:rPr>
              <a:t>فإنه يستمتع </a:t>
            </a:r>
            <a:r>
              <a:rPr lang="ar-MA" dirty="0" smtClean="0">
                <a:solidFill>
                  <a:schemeClr val="tx1"/>
                </a:solidFill>
              </a:rPr>
              <a:t>بالكتاب، ويتساءل: </a:t>
            </a:r>
            <a:r>
              <a:rPr lang="ar-MA" dirty="0">
                <a:solidFill>
                  <a:srgbClr val="FFFF00"/>
                </a:solidFill>
              </a:rPr>
              <a:t>كيف </a:t>
            </a:r>
            <a:r>
              <a:rPr lang="ar-MA" dirty="0" smtClean="0">
                <a:solidFill>
                  <a:srgbClr val="FFFF00"/>
                </a:solidFill>
              </a:rPr>
              <a:t>أجّلت </a:t>
            </a:r>
            <a:r>
              <a:rPr lang="ar-MA" dirty="0">
                <a:solidFill>
                  <a:srgbClr val="FFFF00"/>
                </a:solidFill>
              </a:rPr>
              <a:t>قراءته كل هذا الوقت! </a:t>
            </a:r>
            <a:endParaRPr lang="fr-FR" dirty="0">
              <a:solidFill>
                <a:srgbClr val="FFFF00"/>
              </a:solidFill>
            </a:endParaRPr>
          </a:p>
        </p:txBody>
      </p:sp>
      <p:sp>
        <p:nvSpPr>
          <p:cNvPr id="8" name="Subtitle 6"/>
          <p:cNvSpPr txBox="1">
            <a:spLocks/>
          </p:cNvSpPr>
          <p:nvPr/>
        </p:nvSpPr>
        <p:spPr>
          <a:xfrm>
            <a:off x="918693" y="1752600"/>
            <a:ext cx="75438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rtl="1"/>
            <a:endParaRPr lang="fr-FR" dirty="0">
              <a:solidFill>
                <a:schemeClr val="accent1"/>
              </a:solidFill>
            </a:endParaRPr>
          </a:p>
        </p:txBody>
      </p:sp>
      <p:sp>
        <p:nvSpPr>
          <p:cNvPr id="2" name="Rectangle 1"/>
          <p:cNvSpPr/>
          <p:nvPr/>
        </p:nvSpPr>
        <p:spPr>
          <a:xfrm>
            <a:off x="1447800" y="5201093"/>
            <a:ext cx="7395693" cy="1246495"/>
          </a:xfrm>
          <a:prstGeom prst="rect">
            <a:avLst/>
          </a:prstGeom>
        </p:spPr>
        <p:txBody>
          <a:bodyPr wrap="square">
            <a:spAutoFit/>
          </a:bodyPr>
          <a:lstStyle/>
          <a:p>
            <a:pPr algn="just" rtl="1"/>
            <a:r>
              <a:rPr lang="ar-MA" sz="2500" dirty="0"/>
              <a:t>إنه القارئ الذي تتحول </a:t>
            </a:r>
            <a:r>
              <a:rPr lang="ar-MA" sz="2500" dirty="0" smtClean="0"/>
              <a:t>أذناه </a:t>
            </a:r>
            <a:r>
              <a:rPr lang="ar-MA" sz="2500" dirty="0"/>
              <a:t>إلى عينين، </a:t>
            </a:r>
            <a:r>
              <a:rPr lang="ar-MA" sz="2500" dirty="0" smtClean="0"/>
              <a:t>إنه يحب </a:t>
            </a:r>
            <a:r>
              <a:rPr lang="ar-MA" sz="2500" dirty="0"/>
              <a:t>الاستماع إلى الكتب الصوتية، ربما لأن ذلك يناسب طريقة </a:t>
            </a:r>
            <a:r>
              <a:rPr lang="ar-MA" sz="2500" dirty="0" smtClean="0"/>
              <a:t>عيشه، أو طريقة عمله، أو لأنه يقود </a:t>
            </a:r>
            <a:r>
              <a:rPr lang="ar-MA" sz="2500" dirty="0"/>
              <a:t>لمسافات </a:t>
            </a:r>
            <a:r>
              <a:rPr lang="ar-MA" sz="2500" dirty="0" smtClean="0"/>
              <a:t>طويلة...</a:t>
            </a:r>
            <a:endParaRPr lang="fr-FR" sz="2500" dirty="0"/>
          </a:p>
        </p:txBody>
      </p:sp>
      <p:pic>
        <p:nvPicPr>
          <p:cNvPr id="9" name="صورة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978874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build="p"/>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1752600"/>
            <a:ext cx="7620000" cy="2362200"/>
          </a:xfrm>
        </p:spPr>
        <p:txBody>
          <a:bodyPr>
            <a:normAutofit lnSpcReduction="10000"/>
          </a:bodyPr>
          <a:lstStyle/>
          <a:p>
            <a:pPr algn="just" rtl="1"/>
            <a:r>
              <a:rPr lang="ar-MA" dirty="0">
                <a:solidFill>
                  <a:schemeClr val="tx1"/>
                </a:solidFill>
              </a:rPr>
              <a:t>ل</a:t>
            </a:r>
            <a:r>
              <a:rPr lang="ar-MA" dirty="0" smtClean="0">
                <a:solidFill>
                  <a:schemeClr val="tx1"/>
                </a:solidFill>
              </a:rPr>
              <a:t>ا </a:t>
            </a:r>
            <a:r>
              <a:rPr lang="ar-MA" dirty="0">
                <a:solidFill>
                  <a:schemeClr val="tx1"/>
                </a:solidFill>
              </a:rPr>
              <a:t>يعجبه </a:t>
            </a:r>
            <a:r>
              <a:rPr lang="ar-MA" dirty="0" smtClean="0">
                <a:solidFill>
                  <a:schemeClr val="tx1"/>
                </a:solidFill>
              </a:rPr>
              <a:t>شيء، ويدعي </a:t>
            </a:r>
            <a:r>
              <a:rPr lang="ar-MA" dirty="0">
                <a:solidFill>
                  <a:schemeClr val="tx1"/>
                </a:solidFill>
              </a:rPr>
              <a:t>أن الكتاب عكر </a:t>
            </a:r>
            <a:r>
              <a:rPr lang="ar-MA" dirty="0" smtClean="0">
                <a:solidFill>
                  <a:schemeClr val="tx1"/>
                </a:solidFill>
              </a:rPr>
              <a:t>مزاجه، لكنه </a:t>
            </a:r>
            <a:r>
              <a:rPr lang="ar-MA" dirty="0">
                <a:solidFill>
                  <a:schemeClr val="tx1"/>
                </a:solidFill>
              </a:rPr>
              <a:t>يلتهم الكتاب بطريقة مختلفة. فهو يحبه بقدر ما يكرهه. فتجده يشتكي من الكاتب لأنه لا يعرف كتابة جملتين بطريقة </a:t>
            </a:r>
            <a:r>
              <a:rPr lang="ar-MA" dirty="0" smtClean="0">
                <a:solidFill>
                  <a:schemeClr val="tx1"/>
                </a:solidFill>
              </a:rPr>
              <a:t>صحيحة، فتراه يقول: أي </a:t>
            </a:r>
            <a:r>
              <a:rPr lang="ar-MA" dirty="0">
                <a:solidFill>
                  <a:schemeClr val="tx1"/>
                </a:solidFill>
              </a:rPr>
              <a:t>نوع من </a:t>
            </a:r>
            <a:r>
              <a:rPr lang="ar-MA" dirty="0" smtClean="0">
                <a:solidFill>
                  <a:schemeClr val="tx1"/>
                </a:solidFill>
              </a:rPr>
              <a:t>الحُبكة هذه؟ </a:t>
            </a:r>
            <a:r>
              <a:rPr lang="ar-MA" dirty="0">
                <a:solidFill>
                  <a:schemeClr val="tx1"/>
                </a:solidFill>
              </a:rPr>
              <a:t>ما هذه الشخصيات الضعيفة التي يفترض أنها كوميدية! أتسمي هذه خاتمة</a:t>
            </a:r>
            <a:r>
              <a:rPr lang="ar-MA" dirty="0" smtClean="0">
                <a:solidFill>
                  <a:schemeClr val="tx1"/>
                </a:solidFill>
              </a:rPr>
              <a:t>؟ حقاً</a:t>
            </a:r>
            <a:r>
              <a:rPr lang="ar-MA" dirty="0">
                <a:solidFill>
                  <a:schemeClr val="tx1"/>
                </a:solidFill>
              </a:rPr>
              <a:t>! إنه يكمل قراءة كل كتاب كريه حتى آخر صفحة! ربما يغلق بعد ذلك الكتاب ويرميه من النافذة، لكنه يقرأ جميع الكتب التي نالت الكثير من الشهرة والأضواء ليثبت أنها لا تستحق كل تلك </a:t>
            </a:r>
            <a:r>
              <a:rPr lang="ar-MA" dirty="0" smtClean="0">
                <a:solidFill>
                  <a:schemeClr val="tx1"/>
                </a:solidFill>
              </a:rPr>
              <a:t>الضجة.</a:t>
            </a:r>
            <a:endParaRPr lang="fr-FR" dirty="0">
              <a:solidFill>
                <a:schemeClr val="tx1"/>
              </a:solidFill>
            </a:endParaRPr>
          </a:p>
        </p:txBody>
      </p:sp>
      <p:sp>
        <p:nvSpPr>
          <p:cNvPr id="4" name="Title 1"/>
          <p:cNvSpPr txBox="1">
            <a:spLocks/>
          </p:cNvSpPr>
          <p:nvPr/>
        </p:nvSpPr>
        <p:spPr>
          <a:xfrm>
            <a:off x="3748825" y="533400"/>
            <a:ext cx="4953000" cy="914401"/>
          </a:xfrm>
          <a:prstGeom prst="rect">
            <a:avLst/>
          </a:prstGeom>
          <a:ln w="9525" cap="flat" cmpd="sng" algn="ctr">
            <a:noFill/>
            <a:prstDash val="solid"/>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ar-MA" dirty="0" smtClean="0"/>
              <a:t> </a:t>
            </a:r>
            <a:r>
              <a:rPr lang="fr-FR" dirty="0" smtClean="0"/>
              <a:t>7</a:t>
            </a:r>
            <a:r>
              <a:rPr lang="ar-MA" dirty="0" smtClean="0"/>
              <a:t>. القارئ الساخط: </a:t>
            </a:r>
            <a:endParaRPr lang="fr-FR" dirty="0"/>
          </a:p>
        </p:txBody>
      </p:sp>
      <p:sp>
        <p:nvSpPr>
          <p:cNvPr id="5" name="Title 1"/>
          <p:cNvSpPr txBox="1">
            <a:spLocks/>
          </p:cNvSpPr>
          <p:nvPr/>
        </p:nvSpPr>
        <p:spPr>
          <a:xfrm>
            <a:off x="3776729" y="4038600"/>
            <a:ext cx="4953000" cy="914401"/>
          </a:xfrm>
          <a:prstGeom prst="rect">
            <a:avLst/>
          </a:prstGeom>
          <a:ln w="9525" cap="flat" cmpd="sng" algn="ctr">
            <a:noFill/>
            <a:prstDash val="solid"/>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ar-MA" dirty="0" smtClean="0"/>
              <a:t> </a:t>
            </a:r>
            <a:r>
              <a:rPr lang="fr-FR" dirty="0" smtClean="0"/>
              <a:t>8</a:t>
            </a:r>
            <a:r>
              <a:rPr lang="ar-MA" dirty="0" smtClean="0"/>
              <a:t>. زير الكتب</a:t>
            </a:r>
            <a:endParaRPr lang="fr-FR" dirty="0"/>
          </a:p>
        </p:txBody>
      </p:sp>
      <p:sp>
        <p:nvSpPr>
          <p:cNvPr id="6" name="Subtitle 2"/>
          <p:cNvSpPr txBox="1">
            <a:spLocks/>
          </p:cNvSpPr>
          <p:nvPr/>
        </p:nvSpPr>
        <p:spPr>
          <a:xfrm>
            <a:off x="859665" y="5273899"/>
            <a:ext cx="7620000" cy="1371600"/>
          </a:xfrm>
          <a:prstGeom prst="rect">
            <a:avLst/>
          </a:prstGeom>
        </p:spPr>
        <p:txBody>
          <a:bodyPr vert="horz" lIns="91440" tIns="45720" rIns="91440" bIns="45720" rtlCol="0">
            <a:normAutofit fontScale="77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rtl="1"/>
            <a:r>
              <a:rPr lang="ar-MA" dirty="0">
                <a:solidFill>
                  <a:schemeClr val="tx1"/>
                </a:solidFill>
              </a:rPr>
              <a:t>هو قارئ ما أن يبدأ في قراءة أحد الكتب حتى يتخلى عنه في منتصف الطريق حتى وإن كان </a:t>
            </a:r>
            <a:r>
              <a:rPr lang="ar-MA" dirty="0" smtClean="0">
                <a:solidFill>
                  <a:schemeClr val="tx1"/>
                </a:solidFill>
              </a:rPr>
              <a:t>يعجبه بشدة، </a:t>
            </a:r>
            <a:r>
              <a:rPr lang="ar-MA" dirty="0">
                <a:solidFill>
                  <a:schemeClr val="tx1"/>
                </a:solidFill>
              </a:rPr>
              <a:t>لصالح كتاب آخر! ليست المشكلة بالكتاب </a:t>
            </a:r>
            <a:r>
              <a:rPr lang="ar-MA" dirty="0" smtClean="0">
                <a:solidFill>
                  <a:schemeClr val="tx1"/>
                </a:solidFill>
              </a:rPr>
              <a:t>طبعاً، </a:t>
            </a:r>
            <a:r>
              <a:rPr lang="ar-MA" dirty="0">
                <a:solidFill>
                  <a:schemeClr val="tx1"/>
                </a:solidFill>
              </a:rPr>
              <a:t>وإنما فيه </a:t>
            </a:r>
            <a:r>
              <a:rPr lang="ar-MA" dirty="0" smtClean="0">
                <a:solidFill>
                  <a:schemeClr val="tx1"/>
                </a:solidFill>
              </a:rPr>
              <a:t>هو؛ </a:t>
            </a:r>
            <a:r>
              <a:rPr lang="ar-MA" dirty="0">
                <a:solidFill>
                  <a:schemeClr val="tx1"/>
                </a:solidFill>
              </a:rPr>
              <a:t>إذ لا يمكنه أن </a:t>
            </a:r>
            <a:r>
              <a:rPr lang="ar-MA" dirty="0" smtClean="0">
                <a:solidFill>
                  <a:schemeClr val="tx1"/>
                </a:solidFill>
              </a:rPr>
              <a:t>يقول: </a:t>
            </a:r>
            <a:r>
              <a:rPr lang="ar-MA" dirty="0">
                <a:solidFill>
                  <a:schemeClr val="tx1"/>
                </a:solidFill>
              </a:rPr>
              <a:t>"لا" </a:t>
            </a:r>
            <a:r>
              <a:rPr lang="ar-MA" dirty="0" smtClean="0">
                <a:solidFill>
                  <a:schemeClr val="tx1"/>
                </a:solidFill>
              </a:rPr>
              <a:t>أمام </a:t>
            </a:r>
            <a:r>
              <a:rPr lang="ar-MA" dirty="0">
                <a:solidFill>
                  <a:schemeClr val="tx1"/>
                </a:solidFill>
              </a:rPr>
              <a:t>إغراء كتاب </a:t>
            </a:r>
            <a:r>
              <a:rPr lang="ar-MA" dirty="0" smtClean="0">
                <a:solidFill>
                  <a:schemeClr val="tx1"/>
                </a:solidFill>
              </a:rPr>
              <a:t>جديد.</a:t>
            </a:r>
            <a:endParaRPr lang="fr-FR" dirty="0">
              <a:solidFill>
                <a:schemeClr val="tx1"/>
              </a:solidFill>
            </a:endParaRPr>
          </a:p>
        </p:txBody>
      </p:sp>
    </p:spTree>
    <p:extLst>
      <p:ext uri="{BB962C8B-B14F-4D97-AF65-F5344CB8AC3E}">
        <p14:creationId xmlns:p14="http://schemas.microsoft.com/office/powerpoint/2010/main" val="3280446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80">
                                          <p:stCondLst>
                                            <p:cond delay="0"/>
                                          </p:stCondLst>
                                        </p:cTn>
                                        <p:tgtEl>
                                          <p:spTgt spid="5"/>
                                        </p:tgtEl>
                                      </p:cBhvr>
                                    </p:animEffect>
                                    <p:anim calcmode="lin" valueType="num">
                                      <p:cBhvr>
                                        <p:cTn id="2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7" dur="26">
                                          <p:stCondLst>
                                            <p:cond delay="650"/>
                                          </p:stCondLst>
                                        </p:cTn>
                                        <p:tgtEl>
                                          <p:spTgt spid="5"/>
                                        </p:tgtEl>
                                      </p:cBhvr>
                                      <p:to x="100000" y="60000"/>
                                    </p:animScale>
                                    <p:animScale>
                                      <p:cBhvr>
                                        <p:cTn id="28" dur="166" decel="50000">
                                          <p:stCondLst>
                                            <p:cond delay="676"/>
                                          </p:stCondLst>
                                        </p:cTn>
                                        <p:tgtEl>
                                          <p:spTgt spid="5"/>
                                        </p:tgtEl>
                                      </p:cBhvr>
                                      <p:to x="100000" y="100000"/>
                                    </p:animScale>
                                    <p:animScale>
                                      <p:cBhvr>
                                        <p:cTn id="29" dur="26">
                                          <p:stCondLst>
                                            <p:cond delay="1312"/>
                                          </p:stCondLst>
                                        </p:cTn>
                                        <p:tgtEl>
                                          <p:spTgt spid="5"/>
                                        </p:tgtEl>
                                      </p:cBhvr>
                                      <p:to x="100000" y="80000"/>
                                    </p:animScale>
                                    <p:animScale>
                                      <p:cBhvr>
                                        <p:cTn id="30" dur="166" decel="50000">
                                          <p:stCondLst>
                                            <p:cond delay="1338"/>
                                          </p:stCondLst>
                                        </p:cTn>
                                        <p:tgtEl>
                                          <p:spTgt spid="5"/>
                                        </p:tgtEl>
                                      </p:cBhvr>
                                      <p:to x="100000" y="100000"/>
                                    </p:animScale>
                                    <p:animScale>
                                      <p:cBhvr>
                                        <p:cTn id="31" dur="26">
                                          <p:stCondLst>
                                            <p:cond delay="1642"/>
                                          </p:stCondLst>
                                        </p:cTn>
                                        <p:tgtEl>
                                          <p:spTgt spid="5"/>
                                        </p:tgtEl>
                                      </p:cBhvr>
                                      <p:to x="100000" y="90000"/>
                                    </p:animScale>
                                    <p:animScale>
                                      <p:cBhvr>
                                        <p:cTn id="32" dur="166" decel="50000">
                                          <p:stCondLst>
                                            <p:cond delay="1668"/>
                                          </p:stCondLst>
                                        </p:cTn>
                                        <p:tgtEl>
                                          <p:spTgt spid="5"/>
                                        </p:tgtEl>
                                      </p:cBhvr>
                                      <p:to x="100000" y="100000"/>
                                    </p:animScale>
                                    <p:animScale>
                                      <p:cBhvr>
                                        <p:cTn id="33" dur="26">
                                          <p:stCondLst>
                                            <p:cond delay="1808"/>
                                          </p:stCondLst>
                                        </p:cTn>
                                        <p:tgtEl>
                                          <p:spTgt spid="5"/>
                                        </p:tgtEl>
                                      </p:cBhvr>
                                      <p:to x="100000" y="95000"/>
                                    </p:animScale>
                                    <p:animScale>
                                      <p:cBhvr>
                                        <p:cTn id="34" dur="166" decel="50000">
                                          <p:stCondLst>
                                            <p:cond delay="1834"/>
                                          </p:stCondLst>
                                        </p:cTn>
                                        <p:tgtEl>
                                          <p:spTgt spid="5"/>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2000"/>
                                        <p:tgtEl>
                                          <p:spTgt spid="6"/>
                                        </p:tgtEl>
                                      </p:cBhvr>
                                    </p:animEffect>
                                    <p:anim calcmode="lin" valueType="num">
                                      <p:cBhvr>
                                        <p:cTn id="40" dur="2000" fill="hold"/>
                                        <p:tgtEl>
                                          <p:spTgt spid="6"/>
                                        </p:tgtEl>
                                        <p:attrNameLst>
                                          <p:attrName>ppt_w</p:attrName>
                                        </p:attrNameLst>
                                      </p:cBhvr>
                                      <p:tavLst>
                                        <p:tav tm="0" fmla="#ppt_w*sin(2.5*pi*$)">
                                          <p:val>
                                            <p:fltVal val="0"/>
                                          </p:val>
                                        </p:tav>
                                        <p:tav tm="100000">
                                          <p:val>
                                            <p:fltVal val="1"/>
                                          </p:val>
                                        </p:tav>
                                      </p:tavLst>
                                    </p:anim>
                                    <p:anim calcmode="lin" valueType="num">
                                      <p:cBhvr>
                                        <p:cTn id="41"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1752600"/>
            <a:ext cx="7924800" cy="1752600"/>
          </a:xfrm>
        </p:spPr>
        <p:txBody>
          <a:bodyPr>
            <a:normAutofit fontScale="92500"/>
          </a:bodyPr>
          <a:lstStyle/>
          <a:p>
            <a:pPr algn="just" rtl="1"/>
            <a:r>
              <a:rPr lang="ar-MA" sz="2500" dirty="0" smtClean="0">
                <a:solidFill>
                  <a:schemeClr val="tx1"/>
                </a:solidFill>
              </a:rPr>
              <a:t>هذا القارئ لا يفكر في القراءة إلى ليلا، بالضبط، حينما يريد أن يخلد إلى النوم، فتراه يحمل الكتاب معه إلى السرير، فيمنحه، ذلك، شعورا مريحا ورائعا، </a:t>
            </a:r>
            <a:r>
              <a:rPr lang="ar-MA" sz="2500" dirty="0" smtClean="0">
                <a:solidFill>
                  <a:srgbClr val="FFFF00"/>
                </a:solidFill>
              </a:rPr>
              <a:t>ولكن... </a:t>
            </a:r>
            <a:r>
              <a:rPr lang="ar-MA" sz="2500" dirty="0" smtClean="0">
                <a:solidFill>
                  <a:schemeClr val="tx1"/>
                </a:solidFill>
              </a:rPr>
              <a:t>سرعان </a:t>
            </a:r>
            <a:r>
              <a:rPr lang="ar-MA" sz="2500" dirty="0">
                <a:solidFill>
                  <a:schemeClr val="tx1"/>
                </a:solidFill>
              </a:rPr>
              <a:t>ما يكتشف أنه </a:t>
            </a:r>
            <a:r>
              <a:rPr lang="ar-MA" sz="2500" dirty="0" smtClean="0">
                <a:solidFill>
                  <a:schemeClr val="tx1"/>
                </a:solidFill>
              </a:rPr>
              <a:t>لا يستطيع </a:t>
            </a:r>
            <a:r>
              <a:rPr lang="ar-MA" sz="2500" dirty="0">
                <a:solidFill>
                  <a:schemeClr val="tx1"/>
                </a:solidFill>
              </a:rPr>
              <a:t>إبقاء عينيه مفتوحتين لأكثر من عشر </a:t>
            </a:r>
            <a:r>
              <a:rPr lang="ar-MA" sz="2500" dirty="0" smtClean="0">
                <a:solidFill>
                  <a:schemeClr val="tx1"/>
                </a:solidFill>
              </a:rPr>
              <a:t>دقائق، </a:t>
            </a:r>
            <a:r>
              <a:rPr lang="ar-MA" sz="2500" dirty="0">
                <a:solidFill>
                  <a:schemeClr val="tx1"/>
                </a:solidFill>
              </a:rPr>
              <a:t>فينتهي به الأمر </a:t>
            </a:r>
            <a:r>
              <a:rPr lang="ar-MA" sz="2500" dirty="0" smtClean="0">
                <a:solidFill>
                  <a:schemeClr val="tx1"/>
                </a:solidFill>
              </a:rPr>
              <a:t>نائماً، </a:t>
            </a:r>
            <a:r>
              <a:rPr lang="ar-MA" sz="2500" dirty="0">
                <a:solidFill>
                  <a:schemeClr val="tx1"/>
                </a:solidFill>
              </a:rPr>
              <a:t>والكتاب على وجهه! </a:t>
            </a:r>
            <a:endParaRPr lang="fr-FR" sz="2500" dirty="0">
              <a:solidFill>
                <a:schemeClr val="tx1"/>
              </a:solidFill>
            </a:endParaRPr>
          </a:p>
        </p:txBody>
      </p:sp>
      <p:sp>
        <p:nvSpPr>
          <p:cNvPr id="4" name="Title 1"/>
          <p:cNvSpPr txBox="1">
            <a:spLocks/>
          </p:cNvSpPr>
          <p:nvPr/>
        </p:nvSpPr>
        <p:spPr>
          <a:xfrm>
            <a:off x="3748825" y="533400"/>
            <a:ext cx="4953000" cy="914401"/>
          </a:xfrm>
          <a:prstGeom prst="rect">
            <a:avLst/>
          </a:prstGeom>
          <a:ln w="9525" cap="flat" cmpd="sng" algn="ctr">
            <a:noFill/>
            <a:prstDash val="solid"/>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ar-MA" dirty="0" smtClean="0"/>
              <a:t> </a:t>
            </a:r>
            <a:r>
              <a:rPr lang="fr-FR" dirty="0"/>
              <a:t>9</a:t>
            </a:r>
            <a:r>
              <a:rPr lang="ar-MA" dirty="0" smtClean="0"/>
              <a:t>. القارئ المتْعَب:</a:t>
            </a:r>
            <a:endParaRPr lang="fr-FR" dirty="0"/>
          </a:p>
        </p:txBody>
      </p:sp>
      <p:sp>
        <p:nvSpPr>
          <p:cNvPr id="5" name="Title 1"/>
          <p:cNvSpPr txBox="1">
            <a:spLocks/>
          </p:cNvSpPr>
          <p:nvPr/>
        </p:nvSpPr>
        <p:spPr>
          <a:xfrm>
            <a:off x="3756338" y="3810000"/>
            <a:ext cx="4953000" cy="971283"/>
          </a:xfrm>
          <a:prstGeom prst="rect">
            <a:avLst/>
          </a:prstGeom>
          <a:ln w="9525" cap="flat" cmpd="sng" algn="ctr">
            <a:noFill/>
            <a:prstDash val="solid"/>
          </a:ln>
          <a:effectLst>
            <a:glow rad="101600">
              <a:schemeClr val="accent5">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t">
            <a:normAutofit fontScale="325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endParaRPr lang="fr-FR" dirty="0"/>
          </a:p>
          <a:p>
            <a:pPr rtl="1">
              <a:lnSpc>
                <a:spcPct val="120000"/>
              </a:lnSpc>
            </a:pPr>
            <a:r>
              <a:rPr lang="fr-FR" sz="13500" dirty="0" smtClean="0"/>
              <a:t>10</a:t>
            </a:r>
            <a:r>
              <a:rPr lang="ar-MA" sz="13500" dirty="0" smtClean="0"/>
              <a:t>. قارئ الوضع المعقد:</a:t>
            </a:r>
            <a:endParaRPr lang="fr-FR" sz="13500" dirty="0"/>
          </a:p>
        </p:txBody>
      </p:sp>
      <p:sp>
        <p:nvSpPr>
          <p:cNvPr id="6" name="Subtitle 2"/>
          <p:cNvSpPr txBox="1">
            <a:spLocks/>
          </p:cNvSpPr>
          <p:nvPr/>
        </p:nvSpPr>
        <p:spPr>
          <a:xfrm>
            <a:off x="765219" y="4953000"/>
            <a:ext cx="79248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rtl="1"/>
            <a:r>
              <a:rPr lang="ar-MA" sz="2500" dirty="0" smtClean="0">
                <a:solidFill>
                  <a:schemeClr val="tx1"/>
                </a:solidFill>
              </a:rPr>
              <a:t> </a:t>
            </a:r>
            <a:r>
              <a:rPr lang="ar-MA" sz="2800" dirty="0" smtClean="0">
                <a:solidFill>
                  <a:schemeClr val="tx1"/>
                </a:solidFill>
              </a:rPr>
              <a:t>إنه </a:t>
            </a:r>
            <a:r>
              <a:rPr lang="ar-MA" sz="2800" dirty="0">
                <a:solidFill>
                  <a:schemeClr val="tx1"/>
                </a:solidFill>
              </a:rPr>
              <a:t>مزيج من كل القراء، كل كتاب </a:t>
            </a:r>
            <a:r>
              <a:rPr lang="ar-MA" sz="2800" dirty="0" smtClean="0">
                <a:solidFill>
                  <a:schemeClr val="tx1"/>
                </a:solidFill>
              </a:rPr>
              <a:t>يشكل، </a:t>
            </a:r>
            <a:r>
              <a:rPr lang="ar-MA" sz="2800" dirty="0">
                <a:solidFill>
                  <a:schemeClr val="tx1"/>
                </a:solidFill>
              </a:rPr>
              <a:t>بالنسبة </a:t>
            </a:r>
            <a:r>
              <a:rPr lang="ar-MA" sz="2800" dirty="0" smtClean="0">
                <a:solidFill>
                  <a:schemeClr val="tx1"/>
                </a:solidFill>
              </a:rPr>
              <a:t>له، </a:t>
            </a:r>
            <a:r>
              <a:rPr lang="ar-MA" sz="2800" dirty="0">
                <a:solidFill>
                  <a:schemeClr val="tx1"/>
                </a:solidFill>
              </a:rPr>
              <a:t>تجربة جديدة من القراءة، يرفض أن يتم تصنيفه أو تعريفه. له كيان حر وطبيعة غير </a:t>
            </a:r>
            <a:r>
              <a:rPr lang="ar-MA" sz="2800" dirty="0" smtClean="0">
                <a:solidFill>
                  <a:schemeClr val="tx1"/>
                </a:solidFill>
              </a:rPr>
              <a:t>مُرَوَّضة</a:t>
            </a:r>
            <a:r>
              <a:rPr lang="ar-MA" sz="2800" dirty="0">
                <a:solidFill>
                  <a:schemeClr val="tx1"/>
                </a:solidFill>
              </a:rPr>
              <a:t>.</a:t>
            </a:r>
            <a:endParaRPr lang="fr-FR" sz="2800" dirty="0">
              <a:solidFill>
                <a:schemeClr val="tx1"/>
              </a:solidFill>
            </a:endParaRPr>
          </a:p>
        </p:txBody>
      </p:sp>
      <p:pic>
        <p:nvPicPr>
          <p:cNvPr id="7" name="صورة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361902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971800"/>
            <a:ext cx="8229600" cy="990600"/>
          </a:xfrm>
          <a:solidFill>
            <a:srgbClr val="7030A0"/>
          </a:solidFill>
          <a:effectLst>
            <a:glow rad="228600">
              <a:schemeClr val="accent2">
                <a:satMod val="175000"/>
                <a:alpha val="40000"/>
              </a:schemeClr>
            </a:glow>
            <a:outerShdw blurRad="152400" dist="317500" dir="5400000" sx="90000" sy="-19000" rotWithShape="0">
              <a:prstClr val="black">
                <a:alpha val="15000"/>
              </a:prstClr>
            </a:outerShdw>
            <a:softEdge rad="317500"/>
          </a:effectLst>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ar-MA" sz="5400" dirty="0" smtClean="0"/>
              <a:t>منهجية القراءة</a:t>
            </a:r>
            <a:endParaRPr lang="fr-FR" sz="5400" dirty="0"/>
          </a:p>
        </p:txBody>
      </p:sp>
    </p:spTree>
    <p:extLst>
      <p:ext uri="{BB962C8B-B14F-4D97-AF65-F5344CB8AC3E}">
        <p14:creationId xmlns:p14="http://schemas.microsoft.com/office/powerpoint/2010/main" val="374700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67000"/>
            <a:ext cx="8229600" cy="11430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lstStyle/>
          <a:p>
            <a:r>
              <a:rPr lang="ar-MA" dirty="0" smtClean="0"/>
              <a:t>متى نقرأ؟</a:t>
            </a:r>
            <a:endParaRPr lang="fr-FR"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297843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2667000"/>
            <a:ext cx="6248400" cy="857250"/>
          </a:xfrm>
          <a:prstGeom prst="rect">
            <a:avLst/>
          </a:prstGeom>
          <a:ln w="9525" cap="flat" cmpd="sng" algn="ctr">
            <a:noFill/>
            <a:prstDash val="solid"/>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ar-MA" smtClean="0"/>
              <a:t>خطة للقراءة:</a:t>
            </a:r>
            <a:endParaRPr lang="fr-FR" dirty="0"/>
          </a:p>
        </p:txBody>
      </p:sp>
      <p:sp>
        <p:nvSpPr>
          <p:cNvPr id="3" name="TextBox 2"/>
          <p:cNvSpPr txBox="1"/>
          <p:nvPr/>
        </p:nvSpPr>
        <p:spPr>
          <a:xfrm>
            <a:off x="1066800" y="5513577"/>
            <a:ext cx="4969060" cy="400110"/>
          </a:xfrm>
          <a:prstGeom prst="rect">
            <a:avLst/>
          </a:prstGeom>
          <a:solidFill>
            <a:schemeClr val="accent1"/>
          </a:solidFill>
        </p:spPr>
        <p:txBody>
          <a:bodyPr wrap="square" rtlCol="0">
            <a:spAutoFit/>
          </a:bodyPr>
          <a:lstStyle/>
          <a:p>
            <a:r>
              <a:rPr lang="ar-MA" sz="2000" b="1" dirty="0">
                <a:solidFill>
                  <a:schemeClr val="accent2">
                    <a:lumMod val="60000"/>
                    <a:lumOff val="40000"/>
                  </a:schemeClr>
                </a:solidFill>
              </a:rPr>
              <a:t>لا تعطني كل يوم </a:t>
            </a:r>
            <a:r>
              <a:rPr lang="ar-MA" sz="2000" b="1" dirty="0" smtClean="0">
                <a:solidFill>
                  <a:schemeClr val="accent2">
                    <a:lumMod val="60000"/>
                    <a:lumOff val="40000"/>
                  </a:schemeClr>
                </a:solidFill>
              </a:rPr>
              <a:t>سمكة، </a:t>
            </a:r>
            <a:r>
              <a:rPr lang="ar-MA" sz="2000" b="1" dirty="0">
                <a:solidFill>
                  <a:schemeClr val="accent2">
                    <a:lumMod val="60000"/>
                    <a:lumOff val="40000"/>
                  </a:schemeClr>
                </a:solidFill>
              </a:rPr>
              <a:t>بل علمني كيف </a:t>
            </a:r>
            <a:r>
              <a:rPr lang="ar-MA" sz="2000" b="1" dirty="0" smtClean="0">
                <a:solidFill>
                  <a:schemeClr val="accent2">
                    <a:lumMod val="60000"/>
                    <a:lumOff val="40000"/>
                  </a:schemeClr>
                </a:solidFill>
              </a:rPr>
              <a:t>أصطاد.</a:t>
            </a:r>
            <a:endParaRPr lang="fr-FR" sz="2000" b="1" dirty="0">
              <a:solidFill>
                <a:schemeClr val="accent2">
                  <a:lumMod val="60000"/>
                  <a:lumOff val="40000"/>
                </a:schemeClr>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340747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5257800" y="1338330"/>
            <a:ext cx="1752600" cy="990600"/>
          </a:xfrm>
          <a:prstGeom prst="ellipse">
            <a:avLst/>
          </a:prstGeom>
          <a:solidFill>
            <a:schemeClr val="accent4">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غذاء الجسد</a:t>
            </a:r>
            <a:endParaRPr lang="fr-FR" dirty="0"/>
          </a:p>
        </p:txBody>
      </p:sp>
      <p:sp>
        <p:nvSpPr>
          <p:cNvPr id="4" name="Oval 3"/>
          <p:cNvSpPr/>
          <p:nvPr/>
        </p:nvSpPr>
        <p:spPr>
          <a:xfrm>
            <a:off x="5257800" y="2857500"/>
            <a:ext cx="1752600" cy="990600"/>
          </a:xfrm>
          <a:prstGeom prst="ellipse">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غذاء الروح</a:t>
            </a:r>
            <a:endParaRPr lang="fr-FR" dirty="0"/>
          </a:p>
        </p:txBody>
      </p:sp>
      <p:sp>
        <p:nvSpPr>
          <p:cNvPr id="5" name="Oval 4"/>
          <p:cNvSpPr/>
          <p:nvPr/>
        </p:nvSpPr>
        <p:spPr>
          <a:xfrm>
            <a:off x="5257800" y="4457700"/>
            <a:ext cx="1752600" cy="990600"/>
          </a:xfrm>
          <a:prstGeom prst="ellipse">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غذاء العقل</a:t>
            </a:r>
            <a:endParaRPr lang="fr-FR" dirty="0"/>
          </a:p>
        </p:txBody>
      </p:sp>
      <p:sp>
        <p:nvSpPr>
          <p:cNvPr id="6" name="Oval 5"/>
          <p:cNvSpPr/>
          <p:nvPr/>
        </p:nvSpPr>
        <p:spPr>
          <a:xfrm>
            <a:off x="1828800" y="1338330"/>
            <a:ext cx="1752600" cy="990600"/>
          </a:xfrm>
          <a:prstGeom prst="ellipse">
            <a:avLst/>
          </a:prstGeom>
          <a:solidFill>
            <a:schemeClr val="accent4">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ar-MA" dirty="0" smtClean="0"/>
              <a:t>الطعام</a:t>
            </a:r>
            <a:endParaRPr lang="fr-FR" dirty="0"/>
          </a:p>
        </p:txBody>
      </p:sp>
      <p:sp>
        <p:nvSpPr>
          <p:cNvPr id="7" name="Oval 6"/>
          <p:cNvSpPr/>
          <p:nvPr/>
        </p:nvSpPr>
        <p:spPr>
          <a:xfrm>
            <a:off x="1828800" y="2862330"/>
            <a:ext cx="1752600" cy="990600"/>
          </a:xfrm>
          <a:prstGeom prst="ellipse">
            <a:avLst/>
          </a:prstGeom>
          <a:solidFill>
            <a:schemeClr val="accent1">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ar-MA" dirty="0" smtClean="0"/>
              <a:t>العبادة</a:t>
            </a:r>
            <a:endParaRPr lang="fr-FR" dirty="0"/>
          </a:p>
        </p:txBody>
      </p:sp>
      <p:sp>
        <p:nvSpPr>
          <p:cNvPr id="8" name="Oval 7"/>
          <p:cNvSpPr/>
          <p:nvPr/>
        </p:nvSpPr>
        <p:spPr>
          <a:xfrm>
            <a:off x="1828800" y="4462530"/>
            <a:ext cx="1752600" cy="990600"/>
          </a:xfrm>
          <a:prstGeom prst="ellipse">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ar-MA" dirty="0" smtClean="0"/>
              <a:t>القراءة</a:t>
            </a:r>
            <a:endParaRPr lang="fr-FR" dirty="0"/>
          </a:p>
        </p:txBody>
      </p:sp>
      <p:sp>
        <p:nvSpPr>
          <p:cNvPr id="9" name="Oval 8"/>
          <p:cNvSpPr/>
          <p:nvPr/>
        </p:nvSpPr>
        <p:spPr>
          <a:xfrm>
            <a:off x="3510566" y="152400"/>
            <a:ext cx="1752600" cy="99060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ar-MA" dirty="0" smtClean="0"/>
              <a:t>أغذية الإنسان الضرورية</a:t>
            </a:r>
            <a:endParaRPr lang="fr-FR" dirty="0"/>
          </a:p>
        </p:txBody>
      </p:sp>
      <p:sp>
        <p:nvSpPr>
          <p:cNvPr id="10" name="Equal 9"/>
          <p:cNvSpPr/>
          <p:nvPr/>
        </p:nvSpPr>
        <p:spPr>
          <a:xfrm>
            <a:off x="3967766" y="1605030"/>
            <a:ext cx="8382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1" name="Equal 10"/>
          <p:cNvSpPr/>
          <p:nvPr/>
        </p:nvSpPr>
        <p:spPr>
          <a:xfrm>
            <a:off x="3967766" y="4729230"/>
            <a:ext cx="8382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2" name="Equal 11"/>
          <p:cNvSpPr/>
          <p:nvPr/>
        </p:nvSpPr>
        <p:spPr>
          <a:xfrm>
            <a:off x="3967766" y="3124200"/>
            <a:ext cx="8382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3" name="Plus 12"/>
          <p:cNvSpPr/>
          <p:nvPr/>
        </p:nvSpPr>
        <p:spPr>
          <a:xfrm>
            <a:off x="2514600" y="2438400"/>
            <a:ext cx="381000" cy="3048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Plus 13"/>
          <p:cNvSpPr/>
          <p:nvPr/>
        </p:nvSpPr>
        <p:spPr>
          <a:xfrm>
            <a:off x="2525869" y="3962400"/>
            <a:ext cx="381000" cy="3048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Oval 15"/>
          <p:cNvSpPr/>
          <p:nvPr/>
        </p:nvSpPr>
        <p:spPr>
          <a:xfrm>
            <a:off x="3510566" y="5638800"/>
            <a:ext cx="1752600" cy="99060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ar-MA" dirty="0" smtClean="0"/>
              <a:t>توازن وتكامل</a:t>
            </a:r>
            <a:endParaRPr lang="fr-FR" dirty="0"/>
          </a:p>
        </p:txBody>
      </p:sp>
      <p:cxnSp>
        <p:nvCxnSpPr>
          <p:cNvPr id="35" name="Straight Arrow Connector 34"/>
          <p:cNvCxnSpPr>
            <a:endCxn id="4" idx="0"/>
          </p:cNvCxnSpPr>
          <p:nvPr/>
        </p:nvCxnSpPr>
        <p:spPr>
          <a:xfrm>
            <a:off x="6134100" y="2328930"/>
            <a:ext cx="0" cy="52857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endCxn id="5" idx="0"/>
          </p:cNvCxnSpPr>
          <p:nvPr/>
        </p:nvCxnSpPr>
        <p:spPr>
          <a:xfrm>
            <a:off x="6134100" y="3863662"/>
            <a:ext cx="0" cy="59403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5" idx="4"/>
          </p:cNvCxnSpPr>
          <p:nvPr/>
        </p:nvCxnSpPr>
        <p:spPr>
          <a:xfrm flipH="1">
            <a:off x="5290534" y="5448300"/>
            <a:ext cx="843566" cy="6858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endCxn id="6" idx="0"/>
          </p:cNvCxnSpPr>
          <p:nvPr/>
        </p:nvCxnSpPr>
        <p:spPr>
          <a:xfrm flipH="1">
            <a:off x="2705100" y="647700"/>
            <a:ext cx="791514" cy="69063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endCxn id="16" idx="2"/>
          </p:cNvCxnSpPr>
          <p:nvPr/>
        </p:nvCxnSpPr>
        <p:spPr>
          <a:xfrm>
            <a:off x="2716369" y="5470302"/>
            <a:ext cx="794197" cy="66379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5290534" y="647700"/>
            <a:ext cx="843566" cy="69063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pic>
        <p:nvPicPr>
          <p:cNvPr id="21" name="صورة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943476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1000"/>
                                        <p:tgtEl>
                                          <p:spTgt spid="46"/>
                                        </p:tgtEl>
                                      </p:cBhvr>
                                    </p:animEffect>
                                    <p:anim calcmode="lin" valueType="num">
                                      <p:cBhvr>
                                        <p:cTn id="14" dur="1000" fill="hold"/>
                                        <p:tgtEl>
                                          <p:spTgt spid="46"/>
                                        </p:tgtEl>
                                        <p:attrNameLst>
                                          <p:attrName>ppt_x</p:attrName>
                                        </p:attrNameLst>
                                      </p:cBhvr>
                                      <p:tavLst>
                                        <p:tav tm="0">
                                          <p:val>
                                            <p:strVal val="#ppt_x"/>
                                          </p:val>
                                        </p:tav>
                                        <p:tav tm="100000">
                                          <p:val>
                                            <p:strVal val="#ppt_x"/>
                                          </p:val>
                                        </p:tav>
                                      </p:tavLst>
                                    </p:anim>
                                    <p:anim calcmode="lin" valueType="num">
                                      <p:cBhvr>
                                        <p:cTn id="15"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down)">
                                      <p:cBhvr>
                                        <p:cTn id="30" dur="500"/>
                                        <p:tgtEl>
                                          <p:spTgt spid="4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barn(inVertical)">
                                      <p:cBhvr>
                                        <p:cTn id="41" dur="500"/>
                                        <p:tgtEl>
                                          <p:spTgt spid="3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down)">
                                      <p:cBhvr>
                                        <p:cTn id="46" dur="500"/>
                                        <p:tgtEl>
                                          <p:spTgt spid="4"/>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arn(inVertical)">
                                      <p:cBhvr>
                                        <p:cTn id="54" dur="500"/>
                                        <p:tgtEl>
                                          <p:spTgt spid="13"/>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barn(inVertical)">
                                      <p:cBhvr>
                                        <p:cTn id="57" dur="5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circle(in)">
                                      <p:cBhvr>
                                        <p:cTn id="62" dur="2000"/>
                                        <p:tgtEl>
                                          <p:spTgt spid="39"/>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1000"/>
                                        <p:tgtEl>
                                          <p:spTgt spid="5"/>
                                        </p:tgtEl>
                                      </p:cBhvr>
                                    </p:animEffect>
                                    <p:anim calcmode="lin" valueType="num">
                                      <p:cBhvr>
                                        <p:cTn id="68" dur="1000" fill="hold"/>
                                        <p:tgtEl>
                                          <p:spTgt spid="5"/>
                                        </p:tgtEl>
                                        <p:attrNameLst>
                                          <p:attrName>ppt_x</p:attrName>
                                        </p:attrNameLst>
                                      </p:cBhvr>
                                      <p:tavLst>
                                        <p:tav tm="0">
                                          <p:val>
                                            <p:strVal val="#ppt_x"/>
                                          </p:val>
                                        </p:tav>
                                        <p:tav tm="100000">
                                          <p:val>
                                            <p:strVal val="#ppt_x"/>
                                          </p:val>
                                        </p:tav>
                                      </p:tavLst>
                                    </p:anim>
                                    <p:anim calcmode="lin" valueType="num">
                                      <p:cBhvr>
                                        <p:cTn id="6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barn(inVertical)">
                                      <p:cBhvr>
                                        <p:cTn id="74" dur="500"/>
                                        <p:tgtEl>
                                          <p:spTgt spid="11"/>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fade">
                                      <p:cBhvr>
                                        <p:cTn id="82" dur="500"/>
                                        <p:tgtEl>
                                          <p:spTgt spid="8"/>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nodeType="click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inVertical)">
                                      <p:cBhvr>
                                        <p:cTn id="87" dur="500"/>
                                        <p:tgtEl>
                                          <p:spTgt spid="41"/>
                                        </p:tgtEl>
                                      </p:cBhvr>
                                    </p:animEffect>
                                  </p:childTnLst>
                                </p:cTn>
                              </p:par>
                              <p:par>
                                <p:cTn id="88" presetID="16" presetClass="entr" presetSubtype="21" fill="hold" nodeType="with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barn(inVertical)">
                                      <p:cBhvr>
                                        <p:cTn id="90" dur="500"/>
                                        <p:tgtEl>
                                          <p:spTgt spid="45"/>
                                        </p:tgtEl>
                                      </p:cBhvr>
                                    </p:animEffec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16"/>
                                        </p:tgtEl>
                                        <p:attrNameLst>
                                          <p:attrName>style.visibility</p:attrName>
                                        </p:attrNameLst>
                                      </p:cBhvr>
                                      <p:to>
                                        <p:strVal val="visible"/>
                                      </p:to>
                                    </p:set>
                                    <p:animEffect transition="in" filter="fade">
                                      <p:cBhvr>
                                        <p:cTn id="95" dur="1000"/>
                                        <p:tgtEl>
                                          <p:spTgt spid="16"/>
                                        </p:tgtEl>
                                      </p:cBhvr>
                                    </p:animEffect>
                                    <p:anim calcmode="lin" valueType="num">
                                      <p:cBhvr>
                                        <p:cTn id="96" dur="1000" fill="hold"/>
                                        <p:tgtEl>
                                          <p:spTgt spid="16"/>
                                        </p:tgtEl>
                                        <p:attrNameLst>
                                          <p:attrName>ppt_x</p:attrName>
                                        </p:attrNameLst>
                                      </p:cBhvr>
                                      <p:tavLst>
                                        <p:tav tm="0">
                                          <p:val>
                                            <p:strVal val="#ppt_x"/>
                                          </p:val>
                                        </p:tav>
                                        <p:tav tm="100000">
                                          <p:val>
                                            <p:strVal val="#ppt_x"/>
                                          </p:val>
                                        </p:tav>
                                      </p:tavLst>
                                    </p:anim>
                                    <p:anim calcmode="lin" valueType="num">
                                      <p:cBhvr>
                                        <p:cTn id="9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05200" y="838200"/>
            <a:ext cx="5105400" cy="85725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rtl="1"/>
            <a:r>
              <a:rPr lang="fr-FR" dirty="0" smtClean="0"/>
              <a:t> .1  </a:t>
            </a:r>
            <a:r>
              <a:rPr lang="ar-MA" dirty="0" smtClean="0"/>
              <a:t>قراءة ساعة كل يوم:</a:t>
            </a:r>
            <a:endParaRPr lang="fr-FR" dirty="0"/>
          </a:p>
        </p:txBody>
      </p:sp>
      <p:sp>
        <p:nvSpPr>
          <p:cNvPr id="3" name="Subtitle 2"/>
          <p:cNvSpPr>
            <a:spLocks noGrp="1"/>
          </p:cNvSpPr>
          <p:nvPr>
            <p:ph type="subTitle" idx="1"/>
          </p:nvPr>
        </p:nvSpPr>
        <p:spPr>
          <a:xfrm>
            <a:off x="1143000" y="2590800"/>
            <a:ext cx="6934200" cy="2971800"/>
          </a:xfrm>
        </p:spPr>
        <p:txBody>
          <a:bodyPr>
            <a:normAutofit/>
          </a:bodyPr>
          <a:lstStyle/>
          <a:p>
            <a:pPr algn="r"/>
            <a:r>
              <a:rPr lang="ar-MA" dirty="0" smtClean="0"/>
              <a:t>ل</a:t>
            </a:r>
            <a:r>
              <a:rPr lang="ar-MA" dirty="0" smtClean="0">
                <a:solidFill>
                  <a:schemeClr val="accent1"/>
                </a:solidFill>
              </a:rPr>
              <a:t>ا بد، للذي يريد أن يقرأ، من تخصيص وقت للقراءة، ولكي لا تكون أوقات القراءة عشوائية، فعليه أن يحدد ساعة معينة في كل يوم، لا يتخلف عنها، ولا يسمح لأي أحد </a:t>
            </a:r>
            <a:r>
              <a:rPr lang="ar-MA" dirty="0">
                <a:solidFill>
                  <a:schemeClr val="accent1"/>
                </a:solidFill>
              </a:rPr>
              <a:t>ب</a:t>
            </a:r>
            <a:r>
              <a:rPr lang="ar-MA" dirty="0" smtClean="0">
                <a:solidFill>
                  <a:schemeClr val="accent1"/>
                </a:solidFill>
              </a:rPr>
              <a:t>تضييعها. وما تلبث هذه الساعة، مع الوقت، أن تصبح ساعتين أو ثلاثة، وهكذا. </a:t>
            </a:r>
            <a:endParaRPr lang="fr-FR" dirty="0">
              <a:solidFill>
                <a:schemeClr val="accent1"/>
              </a:solidFill>
            </a:endParaRPr>
          </a:p>
        </p:txBody>
      </p:sp>
    </p:spTree>
    <p:extLst>
      <p:ext uri="{BB962C8B-B14F-4D97-AF65-F5344CB8AC3E}">
        <p14:creationId xmlns:p14="http://schemas.microsoft.com/office/powerpoint/2010/main" val="206904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3505200" y="838200"/>
            <a:ext cx="5105400" cy="85725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ormAutofit fontScale="90000"/>
          </a:bodyPr>
          <a:lstStyle/>
          <a:p>
            <a:pPr rtl="1"/>
            <a:r>
              <a:rPr lang="fr-FR" dirty="0" smtClean="0"/>
              <a:t> .2  </a:t>
            </a:r>
            <a:r>
              <a:rPr lang="ar-MA" dirty="0" smtClean="0"/>
              <a:t>استغلال الأوقات الميتة:</a:t>
            </a:r>
            <a:endParaRPr lang="fr-FR" dirty="0"/>
          </a:p>
        </p:txBody>
      </p:sp>
      <p:sp>
        <p:nvSpPr>
          <p:cNvPr id="3" name="Subtitle 2"/>
          <p:cNvSpPr>
            <a:spLocks noGrp="1"/>
          </p:cNvSpPr>
          <p:nvPr>
            <p:ph type="subTitle" idx="1"/>
          </p:nvPr>
        </p:nvSpPr>
        <p:spPr>
          <a:xfrm>
            <a:off x="1295400" y="2133600"/>
            <a:ext cx="6629400" cy="3352800"/>
          </a:xfrm>
        </p:spPr>
        <p:txBody>
          <a:bodyPr/>
          <a:lstStyle/>
          <a:p>
            <a:pPr algn="r"/>
            <a:r>
              <a:rPr lang="ar-MA" dirty="0">
                <a:solidFill>
                  <a:schemeClr val="accent1"/>
                </a:solidFill>
              </a:rPr>
              <a:t>نطلق مصطلح (الوقت الميت) على الأوقات التي تمضي في انتظار شيء </a:t>
            </a:r>
            <a:r>
              <a:rPr lang="ar-MA" dirty="0" smtClean="0">
                <a:solidFill>
                  <a:schemeClr val="accent1"/>
                </a:solidFill>
              </a:rPr>
              <a:t>ما</a:t>
            </a:r>
            <a:r>
              <a:rPr lang="ar-MA" dirty="0">
                <a:solidFill>
                  <a:schemeClr val="accent1"/>
                </a:solidFill>
              </a:rPr>
              <a:t>؛</a:t>
            </a:r>
            <a:r>
              <a:rPr lang="ar-MA" dirty="0" smtClean="0">
                <a:solidFill>
                  <a:schemeClr val="accent1"/>
                </a:solidFill>
              </a:rPr>
              <a:t> </a:t>
            </a:r>
            <a:r>
              <a:rPr lang="ar-MA" dirty="0">
                <a:solidFill>
                  <a:schemeClr val="accent1"/>
                </a:solidFill>
              </a:rPr>
              <a:t>كانتظار الطبيب، أو ركوب حافلة، </a:t>
            </a:r>
            <a:r>
              <a:rPr lang="ar-MA" dirty="0" smtClean="0">
                <a:solidFill>
                  <a:schemeClr val="accent1"/>
                </a:solidFill>
              </a:rPr>
              <a:t>أو </a:t>
            </a:r>
            <a:r>
              <a:rPr lang="ar-MA" dirty="0">
                <a:solidFill>
                  <a:schemeClr val="accent1"/>
                </a:solidFill>
              </a:rPr>
              <a:t>عند </a:t>
            </a:r>
            <a:r>
              <a:rPr lang="ar-MA" dirty="0" smtClean="0">
                <a:solidFill>
                  <a:schemeClr val="accent1"/>
                </a:solidFill>
              </a:rPr>
              <a:t>الحلاق، أو عند مزاولة رياضية الجري مثلاً...  فهذه الأوقات يجب أن تستغل بشكل جيد كأن يصطحب القارئ معه كتابا، أو يعمد إلى الاستماع إلى الكتاب المسموع.</a:t>
            </a:r>
            <a:r>
              <a:rPr lang="ar-MA" dirty="0" smtClean="0"/>
              <a:t> </a:t>
            </a:r>
            <a:endParaRPr lang="fr-FR" dirty="0"/>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511578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67000"/>
            <a:ext cx="8229600" cy="11430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lstStyle/>
          <a:p>
            <a:r>
              <a:rPr lang="ar-MA" dirty="0" smtClean="0"/>
              <a:t>أين نقرأ؟</a:t>
            </a:r>
            <a:endParaRPr lang="fr-FR" dirty="0"/>
          </a:p>
        </p:txBody>
      </p:sp>
    </p:spTree>
    <p:extLst>
      <p:ext uri="{BB962C8B-B14F-4D97-AF65-F5344CB8AC3E}">
        <p14:creationId xmlns:p14="http://schemas.microsoft.com/office/powerpoint/2010/main" val="5956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676400"/>
            <a:ext cx="6477000" cy="3200400"/>
          </a:xfrm>
        </p:spPr>
        <p:txBody>
          <a:bodyPr>
            <a:normAutofit/>
          </a:bodyPr>
          <a:lstStyle/>
          <a:p>
            <a:pPr algn="just" rtl="1"/>
            <a:r>
              <a:rPr lang="ar-MA" dirty="0" smtClean="0">
                <a:solidFill>
                  <a:schemeClr val="accent1"/>
                </a:solidFill>
              </a:rPr>
              <a:t>إن توفير جو مناسب للقراءة لمن أحد شروط نجاح فعل القراءة، فكم من متحمس للقراءة خبا حماسه حينما اختار مكانا غير صالح للقراءة، كأن يجلس في المقهى مع أصدقائه، أو في مكان مفتوح يطل منه على الناس... بل يجب أن يختار مكانا مناسبا كالمكتبات، أو عرفة في مقفلة في المنزل...</a:t>
            </a:r>
            <a:endParaRPr lang="fr-FR" dirty="0">
              <a:solidFill>
                <a:schemeClr val="accent1"/>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2088811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33400" y="2349322"/>
            <a:ext cx="8229600" cy="1143000"/>
          </a:xfrm>
          <a:prstGeom prst="rect">
            <a:avLst/>
          </a:prstGeom>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shade val="50000"/>
            </a:schemeClr>
          </a:lnRef>
          <a:fillRef idx="1">
            <a:schemeClr val="accent2"/>
          </a:fillRef>
          <a:effectRef idx="0">
            <a:schemeClr val="accent2"/>
          </a:effectRef>
          <a:fontRef idx="minor">
            <a:schemeClr val="lt1"/>
          </a:fontRef>
        </p:style>
        <p:txBody>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ar-MA" dirty="0" smtClean="0"/>
              <a:t>أنواع المقروء</a:t>
            </a:r>
            <a:endParaRPr lang="fr-FR" dirty="0"/>
          </a:p>
        </p:txBody>
      </p:sp>
    </p:spTree>
    <p:extLst>
      <p:ext uri="{BB962C8B-B14F-4D97-AF65-F5344CB8AC3E}">
        <p14:creationId xmlns:p14="http://schemas.microsoft.com/office/powerpoint/2010/main" val="150411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733800" y="304800"/>
            <a:ext cx="1447800" cy="8382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err="1" smtClean="0"/>
              <a:t>المقروءات</a:t>
            </a:r>
            <a:endParaRPr lang="fr-FR" dirty="0"/>
          </a:p>
        </p:txBody>
      </p:sp>
      <p:cxnSp>
        <p:nvCxnSpPr>
          <p:cNvPr id="4" name="Straight Arrow Connector 3"/>
          <p:cNvCxnSpPr>
            <a:stCxn id="2" idx="2"/>
          </p:cNvCxnSpPr>
          <p:nvPr/>
        </p:nvCxnSpPr>
        <p:spPr>
          <a:xfrm flipH="1">
            <a:off x="2286000" y="723900"/>
            <a:ext cx="1447800" cy="800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5207894" y="723900"/>
            <a:ext cx="1573906" cy="800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5994847" y="1524000"/>
            <a:ext cx="1625153"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الكتب الأدبية</a:t>
            </a:r>
            <a:endParaRPr lang="fr-FR" dirty="0"/>
          </a:p>
        </p:txBody>
      </p:sp>
      <p:sp>
        <p:nvSpPr>
          <p:cNvPr id="9" name="Rounded Rectangle 8"/>
          <p:cNvSpPr/>
          <p:nvPr/>
        </p:nvSpPr>
        <p:spPr>
          <a:xfrm>
            <a:off x="1600200" y="1524000"/>
            <a:ext cx="1625153"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الكتب العلمية</a:t>
            </a:r>
            <a:endParaRPr lang="fr-FR" dirty="0"/>
          </a:p>
        </p:txBody>
      </p:sp>
      <p:cxnSp>
        <p:nvCxnSpPr>
          <p:cNvPr id="11" name="Straight Connector 10"/>
          <p:cNvCxnSpPr>
            <a:stCxn id="9" idx="3"/>
          </p:cNvCxnSpPr>
          <p:nvPr/>
        </p:nvCxnSpPr>
        <p:spPr>
          <a:xfrm>
            <a:off x="3225353" y="1981200"/>
            <a:ext cx="50844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a:off x="3733800" y="1981200"/>
            <a:ext cx="0" cy="762000"/>
          </a:xfrm>
          <a:prstGeom prst="line">
            <a:avLst/>
          </a:prstGeom>
        </p:spPr>
        <p:style>
          <a:lnRef idx="1">
            <a:schemeClr val="accent6"/>
          </a:lnRef>
          <a:fillRef idx="0">
            <a:schemeClr val="accent6"/>
          </a:fillRef>
          <a:effectRef idx="0">
            <a:schemeClr val="accent6"/>
          </a:effectRef>
          <a:fontRef idx="minor">
            <a:schemeClr val="tx1"/>
          </a:fontRef>
        </p:style>
      </p:cxnSp>
      <p:cxnSp>
        <p:nvCxnSpPr>
          <p:cNvPr id="15" name="Straight Connector 14"/>
          <p:cNvCxnSpPr/>
          <p:nvPr/>
        </p:nvCxnSpPr>
        <p:spPr>
          <a:xfrm>
            <a:off x="1091751" y="1981200"/>
            <a:ext cx="50844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Straight Connector 15"/>
          <p:cNvCxnSpPr/>
          <p:nvPr/>
        </p:nvCxnSpPr>
        <p:spPr>
          <a:xfrm>
            <a:off x="1091751" y="1981200"/>
            <a:ext cx="0" cy="762000"/>
          </a:xfrm>
          <a:prstGeom prst="line">
            <a:avLst/>
          </a:prstGeom>
        </p:spPr>
        <p:style>
          <a:lnRef idx="1">
            <a:schemeClr val="accent6"/>
          </a:lnRef>
          <a:fillRef idx="0">
            <a:schemeClr val="accent6"/>
          </a:fillRef>
          <a:effectRef idx="0">
            <a:schemeClr val="accent6"/>
          </a:effectRef>
          <a:fontRef idx="minor">
            <a:schemeClr val="tx1"/>
          </a:fontRef>
        </p:style>
      </p:cxnSp>
      <p:sp>
        <p:nvSpPr>
          <p:cNvPr id="17" name="Oval 16"/>
          <p:cNvSpPr/>
          <p:nvPr/>
        </p:nvSpPr>
        <p:spPr>
          <a:xfrm>
            <a:off x="3009901" y="2743200"/>
            <a:ext cx="144780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العلوم الإنسانية</a:t>
            </a:r>
            <a:endParaRPr lang="fr-FR" dirty="0"/>
          </a:p>
        </p:txBody>
      </p:sp>
      <p:sp>
        <p:nvSpPr>
          <p:cNvPr id="18" name="Oval 17"/>
          <p:cNvSpPr/>
          <p:nvPr/>
        </p:nvSpPr>
        <p:spPr>
          <a:xfrm>
            <a:off x="367851" y="2811351"/>
            <a:ext cx="1447800" cy="6858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العلوم الطبيعية</a:t>
            </a:r>
            <a:endParaRPr lang="fr-FR" dirty="0"/>
          </a:p>
        </p:txBody>
      </p:sp>
      <p:sp>
        <p:nvSpPr>
          <p:cNvPr id="19" name="Vertical Scroll 18"/>
          <p:cNvSpPr/>
          <p:nvPr/>
        </p:nvSpPr>
        <p:spPr>
          <a:xfrm>
            <a:off x="2703490" y="3886200"/>
            <a:ext cx="2097109" cy="2667000"/>
          </a:xfrm>
          <a:prstGeom prst="verticalScroll">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ــ الكتب الفلسفية</a:t>
            </a:r>
          </a:p>
          <a:p>
            <a:pPr algn="ctr"/>
            <a:r>
              <a:rPr lang="ar-MA" dirty="0" smtClean="0"/>
              <a:t>ــ كتب علم النفس</a:t>
            </a:r>
          </a:p>
          <a:p>
            <a:pPr algn="ctr"/>
            <a:r>
              <a:rPr lang="ar-MA" dirty="0" smtClean="0"/>
              <a:t>ــ الكتب التاريخية</a:t>
            </a:r>
          </a:p>
          <a:p>
            <a:pPr algn="ctr"/>
            <a:r>
              <a:rPr lang="ar-MA" dirty="0" smtClean="0"/>
              <a:t>ــ الكتب الجغرافية</a:t>
            </a:r>
          </a:p>
          <a:p>
            <a:pPr algn="ctr"/>
            <a:r>
              <a:rPr lang="ar-MA" dirty="0" smtClean="0"/>
              <a:t>ــ الكتب الاقتصاد</a:t>
            </a:r>
          </a:p>
          <a:p>
            <a:pPr algn="ctr"/>
            <a:r>
              <a:rPr lang="ar-MA" dirty="0" smtClean="0"/>
              <a:t>ــالكتب الاجتماعية</a:t>
            </a:r>
          </a:p>
          <a:p>
            <a:pPr algn="ctr"/>
            <a:r>
              <a:rPr lang="ar-MA" dirty="0" smtClean="0"/>
              <a:t>ــ كتب التنمية البشرية</a:t>
            </a:r>
            <a:endParaRPr lang="fr-FR" dirty="0"/>
          </a:p>
        </p:txBody>
      </p:sp>
      <p:sp>
        <p:nvSpPr>
          <p:cNvPr id="20" name="Vertical Scroll 19"/>
          <p:cNvSpPr/>
          <p:nvPr/>
        </p:nvSpPr>
        <p:spPr>
          <a:xfrm>
            <a:off x="5486400" y="2823693"/>
            <a:ext cx="2667000" cy="2815107"/>
          </a:xfrm>
          <a:prstGeom prst="verticalScroll">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 ــ الدواوين الشعرية</a:t>
            </a:r>
          </a:p>
          <a:p>
            <a:pPr algn="ctr"/>
            <a:r>
              <a:rPr lang="ar-MA" dirty="0" smtClean="0">
                <a:solidFill>
                  <a:srgbClr val="FF0000"/>
                </a:solidFill>
              </a:rPr>
              <a:t>ــ الروايات</a:t>
            </a:r>
          </a:p>
          <a:p>
            <a:pPr algn="ctr"/>
            <a:r>
              <a:rPr lang="ar-MA" dirty="0" smtClean="0">
                <a:solidFill>
                  <a:srgbClr val="FF0000"/>
                </a:solidFill>
              </a:rPr>
              <a:t>ــ القصص القصيرة</a:t>
            </a:r>
          </a:p>
          <a:p>
            <a:pPr algn="ctr"/>
            <a:endParaRPr lang="ar-MA" dirty="0" smtClean="0"/>
          </a:p>
          <a:p>
            <a:pPr algn="ctr"/>
            <a:endParaRPr lang="fr-FR" dirty="0"/>
          </a:p>
        </p:txBody>
      </p:sp>
      <p:sp>
        <p:nvSpPr>
          <p:cNvPr id="21" name="Vertical Scroll 20"/>
          <p:cNvSpPr/>
          <p:nvPr/>
        </p:nvSpPr>
        <p:spPr>
          <a:xfrm>
            <a:off x="228600" y="3901225"/>
            <a:ext cx="1981200" cy="2438400"/>
          </a:xfrm>
          <a:prstGeom prst="verticalScroll">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dirty="0" smtClean="0"/>
              <a:t>ــ الكتب الفيزيائية</a:t>
            </a:r>
          </a:p>
          <a:p>
            <a:pPr algn="ctr"/>
            <a:r>
              <a:rPr lang="ar-MA" dirty="0" smtClean="0"/>
              <a:t>ــ كتب الطبية</a:t>
            </a:r>
          </a:p>
          <a:p>
            <a:pPr algn="ctr"/>
            <a:r>
              <a:rPr lang="ar-MA" dirty="0" smtClean="0"/>
              <a:t>ــ الكتب الرياضية</a:t>
            </a:r>
          </a:p>
          <a:p>
            <a:pPr algn="ctr"/>
            <a:r>
              <a:rPr lang="ar-MA" dirty="0" smtClean="0"/>
              <a:t>ــ الكتب الفلكية</a:t>
            </a:r>
          </a:p>
          <a:p>
            <a:pPr algn="ctr"/>
            <a:r>
              <a:rPr lang="ar-MA" dirty="0" smtClean="0"/>
              <a:t> </a:t>
            </a:r>
          </a:p>
          <a:p>
            <a:pPr algn="ctr"/>
            <a:r>
              <a:rPr lang="ar-MA" dirty="0" smtClean="0"/>
              <a:t> </a:t>
            </a:r>
            <a:endParaRPr lang="fr-FR" dirty="0"/>
          </a:p>
        </p:txBody>
      </p:sp>
      <p:sp>
        <p:nvSpPr>
          <p:cNvPr id="22" name="Horizontal Scroll 21"/>
          <p:cNvSpPr/>
          <p:nvPr/>
        </p:nvSpPr>
        <p:spPr>
          <a:xfrm>
            <a:off x="4953000" y="5828764"/>
            <a:ext cx="3886200" cy="762000"/>
          </a:xfrm>
          <a:prstGeom prst="horizontalScroll">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MA" b="1" u="sng" dirty="0" smtClean="0">
                <a:solidFill>
                  <a:srgbClr val="FF0000"/>
                </a:solidFill>
              </a:rPr>
              <a:t>تنبيه: </a:t>
            </a:r>
            <a:r>
              <a:rPr lang="ar-MA" dirty="0" smtClean="0"/>
              <a:t>ولا يجب أن ننسى </a:t>
            </a:r>
            <a:r>
              <a:rPr lang="ar-MA" sz="2400" b="1" dirty="0" smtClean="0">
                <a:solidFill>
                  <a:srgbClr val="FF0000"/>
                </a:solidFill>
              </a:rPr>
              <a:t>الكتاب المسموع</a:t>
            </a:r>
            <a:endParaRPr lang="fr-FR" sz="2400" b="1" dirty="0">
              <a:solidFill>
                <a:srgbClr val="FF0000"/>
              </a:solidFill>
            </a:endParaRPr>
          </a:p>
        </p:txBody>
      </p:sp>
      <p:sp>
        <p:nvSpPr>
          <p:cNvPr id="23" name="Left Arrow 22"/>
          <p:cNvSpPr/>
          <p:nvPr/>
        </p:nvSpPr>
        <p:spPr>
          <a:xfrm rot="19780087">
            <a:off x="7215000" y="3626494"/>
            <a:ext cx="914400" cy="342900"/>
          </a:xfrm>
          <a:prstGeom prst="lef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fr-FR"/>
          </a:p>
        </p:txBody>
      </p:sp>
      <p:sp>
        <p:nvSpPr>
          <p:cNvPr id="24" name="Left Arrow 23"/>
          <p:cNvSpPr/>
          <p:nvPr/>
        </p:nvSpPr>
        <p:spPr>
          <a:xfrm rot="19780087">
            <a:off x="7491599" y="3924623"/>
            <a:ext cx="914400" cy="342900"/>
          </a:xfrm>
          <a:prstGeom prst="lef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98925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par>
                                <p:cTn id="28" presetID="22" presetClass="entr" presetSubtype="4"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down)">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circle(in)">
                                      <p:cBhvr>
                                        <p:cTn id="54" dur="20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1000"/>
                                        <p:tgtEl>
                                          <p:spTgt spid="8"/>
                                        </p:tgtEl>
                                      </p:cBhvr>
                                    </p:animEffect>
                                    <p:anim calcmode="lin" valueType="num">
                                      <p:cBhvr>
                                        <p:cTn id="71" dur="1000" fill="hold"/>
                                        <p:tgtEl>
                                          <p:spTgt spid="8"/>
                                        </p:tgtEl>
                                        <p:attrNameLst>
                                          <p:attrName>ppt_x</p:attrName>
                                        </p:attrNameLst>
                                      </p:cBhvr>
                                      <p:tavLst>
                                        <p:tav tm="0">
                                          <p:val>
                                            <p:strVal val="#ppt_x"/>
                                          </p:val>
                                        </p:tav>
                                        <p:tav tm="100000">
                                          <p:val>
                                            <p:strVal val="#ppt_x"/>
                                          </p:val>
                                        </p:tav>
                                      </p:tavLst>
                                    </p:anim>
                                    <p:anim calcmode="lin" valueType="num">
                                      <p:cBhvr>
                                        <p:cTn id="7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6" presetClass="entr" presetSubtype="0" fill="hold" grpId="0" nodeType="click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down)">
                                      <p:cBhvr>
                                        <p:cTn id="84" dur="580">
                                          <p:stCondLst>
                                            <p:cond delay="0"/>
                                          </p:stCondLst>
                                        </p:cTn>
                                        <p:tgtEl>
                                          <p:spTgt spid="23"/>
                                        </p:tgtEl>
                                      </p:cBhvr>
                                    </p:animEffect>
                                    <p:anim calcmode="lin" valueType="num">
                                      <p:cBhvr>
                                        <p:cTn id="85"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90" dur="26">
                                          <p:stCondLst>
                                            <p:cond delay="650"/>
                                          </p:stCondLst>
                                        </p:cTn>
                                        <p:tgtEl>
                                          <p:spTgt spid="23"/>
                                        </p:tgtEl>
                                      </p:cBhvr>
                                      <p:to x="100000" y="60000"/>
                                    </p:animScale>
                                    <p:animScale>
                                      <p:cBhvr>
                                        <p:cTn id="91" dur="166" decel="50000">
                                          <p:stCondLst>
                                            <p:cond delay="676"/>
                                          </p:stCondLst>
                                        </p:cTn>
                                        <p:tgtEl>
                                          <p:spTgt spid="23"/>
                                        </p:tgtEl>
                                      </p:cBhvr>
                                      <p:to x="100000" y="100000"/>
                                    </p:animScale>
                                    <p:animScale>
                                      <p:cBhvr>
                                        <p:cTn id="92" dur="26">
                                          <p:stCondLst>
                                            <p:cond delay="1312"/>
                                          </p:stCondLst>
                                        </p:cTn>
                                        <p:tgtEl>
                                          <p:spTgt spid="23"/>
                                        </p:tgtEl>
                                      </p:cBhvr>
                                      <p:to x="100000" y="80000"/>
                                    </p:animScale>
                                    <p:animScale>
                                      <p:cBhvr>
                                        <p:cTn id="93" dur="166" decel="50000">
                                          <p:stCondLst>
                                            <p:cond delay="1338"/>
                                          </p:stCondLst>
                                        </p:cTn>
                                        <p:tgtEl>
                                          <p:spTgt spid="23"/>
                                        </p:tgtEl>
                                      </p:cBhvr>
                                      <p:to x="100000" y="100000"/>
                                    </p:animScale>
                                    <p:animScale>
                                      <p:cBhvr>
                                        <p:cTn id="94" dur="26">
                                          <p:stCondLst>
                                            <p:cond delay="1642"/>
                                          </p:stCondLst>
                                        </p:cTn>
                                        <p:tgtEl>
                                          <p:spTgt spid="23"/>
                                        </p:tgtEl>
                                      </p:cBhvr>
                                      <p:to x="100000" y="90000"/>
                                    </p:animScale>
                                    <p:animScale>
                                      <p:cBhvr>
                                        <p:cTn id="95" dur="166" decel="50000">
                                          <p:stCondLst>
                                            <p:cond delay="1668"/>
                                          </p:stCondLst>
                                        </p:cTn>
                                        <p:tgtEl>
                                          <p:spTgt spid="23"/>
                                        </p:tgtEl>
                                      </p:cBhvr>
                                      <p:to x="100000" y="100000"/>
                                    </p:animScale>
                                    <p:animScale>
                                      <p:cBhvr>
                                        <p:cTn id="96" dur="26">
                                          <p:stCondLst>
                                            <p:cond delay="1808"/>
                                          </p:stCondLst>
                                        </p:cTn>
                                        <p:tgtEl>
                                          <p:spTgt spid="23"/>
                                        </p:tgtEl>
                                      </p:cBhvr>
                                      <p:to x="100000" y="95000"/>
                                    </p:animScale>
                                    <p:animScale>
                                      <p:cBhvr>
                                        <p:cTn id="97" dur="166" decel="50000">
                                          <p:stCondLst>
                                            <p:cond delay="1834"/>
                                          </p:stCondLst>
                                        </p:cTn>
                                        <p:tgtEl>
                                          <p:spTgt spid="23"/>
                                        </p:tgtEl>
                                      </p:cBhvr>
                                      <p:to x="100000" y="100000"/>
                                    </p:animScale>
                                  </p:childTnLst>
                                </p:cTn>
                              </p:par>
                            </p:childTnLst>
                          </p:cTn>
                        </p:par>
                      </p:childTnLst>
                    </p:cTn>
                  </p:par>
                  <p:par>
                    <p:cTn id="98" fill="hold">
                      <p:stCondLst>
                        <p:cond delay="indefinite"/>
                      </p:stCondLst>
                      <p:childTnLst>
                        <p:par>
                          <p:cTn id="99" fill="hold">
                            <p:stCondLst>
                              <p:cond delay="0"/>
                            </p:stCondLst>
                            <p:childTnLst>
                              <p:par>
                                <p:cTn id="100" presetID="26" presetClass="entr" presetSubtype="0"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down)">
                                      <p:cBhvr>
                                        <p:cTn id="102" dur="580">
                                          <p:stCondLst>
                                            <p:cond delay="0"/>
                                          </p:stCondLst>
                                        </p:cTn>
                                        <p:tgtEl>
                                          <p:spTgt spid="24"/>
                                        </p:tgtEl>
                                      </p:cBhvr>
                                    </p:animEffect>
                                    <p:anim calcmode="lin" valueType="num">
                                      <p:cBhvr>
                                        <p:cTn id="103"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08" dur="26">
                                          <p:stCondLst>
                                            <p:cond delay="650"/>
                                          </p:stCondLst>
                                        </p:cTn>
                                        <p:tgtEl>
                                          <p:spTgt spid="24"/>
                                        </p:tgtEl>
                                      </p:cBhvr>
                                      <p:to x="100000" y="60000"/>
                                    </p:animScale>
                                    <p:animScale>
                                      <p:cBhvr>
                                        <p:cTn id="109" dur="166" decel="50000">
                                          <p:stCondLst>
                                            <p:cond delay="676"/>
                                          </p:stCondLst>
                                        </p:cTn>
                                        <p:tgtEl>
                                          <p:spTgt spid="24"/>
                                        </p:tgtEl>
                                      </p:cBhvr>
                                      <p:to x="100000" y="100000"/>
                                    </p:animScale>
                                    <p:animScale>
                                      <p:cBhvr>
                                        <p:cTn id="110" dur="26">
                                          <p:stCondLst>
                                            <p:cond delay="1312"/>
                                          </p:stCondLst>
                                        </p:cTn>
                                        <p:tgtEl>
                                          <p:spTgt spid="24"/>
                                        </p:tgtEl>
                                      </p:cBhvr>
                                      <p:to x="100000" y="80000"/>
                                    </p:animScale>
                                    <p:animScale>
                                      <p:cBhvr>
                                        <p:cTn id="111" dur="166" decel="50000">
                                          <p:stCondLst>
                                            <p:cond delay="1338"/>
                                          </p:stCondLst>
                                        </p:cTn>
                                        <p:tgtEl>
                                          <p:spTgt spid="24"/>
                                        </p:tgtEl>
                                      </p:cBhvr>
                                      <p:to x="100000" y="100000"/>
                                    </p:animScale>
                                    <p:animScale>
                                      <p:cBhvr>
                                        <p:cTn id="112" dur="26">
                                          <p:stCondLst>
                                            <p:cond delay="1642"/>
                                          </p:stCondLst>
                                        </p:cTn>
                                        <p:tgtEl>
                                          <p:spTgt spid="24"/>
                                        </p:tgtEl>
                                      </p:cBhvr>
                                      <p:to x="100000" y="90000"/>
                                    </p:animScale>
                                    <p:animScale>
                                      <p:cBhvr>
                                        <p:cTn id="113" dur="166" decel="50000">
                                          <p:stCondLst>
                                            <p:cond delay="1668"/>
                                          </p:stCondLst>
                                        </p:cTn>
                                        <p:tgtEl>
                                          <p:spTgt spid="24"/>
                                        </p:tgtEl>
                                      </p:cBhvr>
                                      <p:to x="100000" y="100000"/>
                                    </p:animScale>
                                    <p:animScale>
                                      <p:cBhvr>
                                        <p:cTn id="114" dur="26">
                                          <p:stCondLst>
                                            <p:cond delay="1808"/>
                                          </p:stCondLst>
                                        </p:cTn>
                                        <p:tgtEl>
                                          <p:spTgt spid="24"/>
                                        </p:tgtEl>
                                      </p:cBhvr>
                                      <p:to x="100000" y="95000"/>
                                    </p:animScale>
                                    <p:animScale>
                                      <p:cBhvr>
                                        <p:cTn id="115" dur="166" decel="50000">
                                          <p:stCondLst>
                                            <p:cond delay="1834"/>
                                          </p:stCondLst>
                                        </p:cTn>
                                        <p:tgtEl>
                                          <p:spTgt spid="24"/>
                                        </p:tgtEl>
                                      </p:cBhvr>
                                      <p:to x="100000" y="100000"/>
                                    </p:animScale>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fade">
                                      <p:cBhvr>
                                        <p:cTn id="120" dur="1000"/>
                                        <p:tgtEl>
                                          <p:spTgt spid="22"/>
                                        </p:tgtEl>
                                      </p:cBhvr>
                                    </p:animEffect>
                                    <p:anim calcmode="lin" valueType="num">
                                      <p:cBhvr>
                                        <p:cTn id="121" dur="1000" fill="hold"/>
                                        <p:tgtEl>
                                          <p:spTgt spid="22"/>
                                        </p:tgtEl>
                                        <p:attrNameLst>
                                          <p:attrName>ppt_x</p:attrName>
                                        </p:attrNameLst>
                                      </p:cBhvr>
                                      <p:tavLst>
                                        <p:tav tm="0">
                                          <p:val>
                                            <p:strVal val="#ppt_x"/>
                                          </p:val>
                                        </p:tav>
                                        <p:tav tm="100000">
                                          <p:val>
                                            <p:strVal val="#ppt_x"/>
                                          </p:val>
                                        </p:tav>
                                      </p:tavLst>
                                    </p:anim>
                                    <p:anim calcmode="lin" valueType="num">
                                      <p:cBhvr>
                                        <p:cTn id="12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934200"/>
          </a:xfrm>
          <a:prstGeom prst="rect">
            <a:avLst/>
          </a:prstGeom>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29600" y="6400800"/>
            <a:ext cx="509109" cy="386915"/>
          </a:xfrm>
          <a:prstGeom prst="rect">
            <a:avLst/>
          </a:prstGeom>
        </p:spPr>
      </p:pic>
    </p:spTree>
    <p:extLst>
      <p:ext uri="{BB962C8B-B14F-4D97-AF65-F5344CB8AC3E}">
        <p14:creationId xmlns:p14="http://schemas.microsoft.com/office/powerpoint/2010/main" val="2368775542"/>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19400"/>
            <a:ext cx="8229600" cy="114300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a:lstStyle/>
          <a:p>
            <a:r>
              <a:rPr lang="ar-MA" dirty="0" smtClean="0"/>
              <a:t>اقتراحات</a:t>
            </a:r>
            <a:endParaRPr lang="fr-FR" dirty="0"/>
          </a:p>
        </p:txBody>
      </p:sp>
    </p:spTree>
    <p:extLst>
      <p:ext uri="{BB962C8B-B14F-4D97-AF65-F5344CB8AC3E}">
        <p14:creationId xmlns:p14="http://schemas.microsoft.com/office/powerpoint/2010/main" val="31917643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95400" y="2667000"/>
            <a:ext cx="6781800" cy="857250"/>
          </a:xfrm>
          <a:solidFill>
            <a:schemeClr val="accent2">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ormAutofit/>
          </a:bodyPr>
          <a:lstStyle/>
          <a:p>
            <a:pPr rtl="1"/>
            <a:r>
              <a:rPr lang="ar-MA" dirty="0" smtClean="0"/>
              <a:t>اقتراح بعض المكتبات الإلكترونية:  </a:t>
            </a:r>
            <a:endParaRPr lang="fr-FR"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6172200"/>
            <a:ext cx="509109" cy="386915"/>
          </a:xfrm>
          <a:prstGeom prst="rect">
            <a:avLst/>
          </a:prstGeom>
        </p:spPr>
      </p:pic>
    </p:spTree>
    <p:extLst>
      <p:ext uri="{BB962C8B-B14F-4D97-AF65-F5344CB8AC3E}">
        <p14:creationId xmlns:p14="http://schemas.microsoft.com/office/powerpoint/2010/main" val="208859697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05000" y="609600"/>
            <a:ext cx="5105400" cy="857250"/>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ar-MA" dirty="0" smtClean="0"/>
              <a:t>  مواقع الكتاب الإلكتروني المقروء:  </a:t>
            </a:r>
            <a:endParaRPr lang="fr-FR" dirty="0"/>
          </a:p>
        </p:txBody>
      </p:sp>
      <p:sp>
        <p:nvSpPr>
          <p:cNvPr id="5" name="Subtitle 2"/>
          <p:cNvSpPr>
            <a:spLocks noGrp="1"/>
          </p:cNvSpPr>
          <p:nvPr>
            <p:ph type="subTitle" idx="1"/>
          </p:nvPr>
        </p:nvSpPr>
        <p:spPr>
          <a:xfrm>
            <a:off x="914400" y="1828800"/>
            <a:ext cx="7543800" cy="4038600"/>
          </a:xfrm>
        </p:spPr>
        <p:txBody>
          <a:bodyPr numCol="1">
            <a:normAutofit lnSpcReduction="10000"/>
          </a:bodyPr>
          <a:lstStyle/>
          <a:p>
            <a:pPr marL="514350" indent="-514350" algn="r" rtl="1">
              <a:buFont typeface="+mj-lt"/>
              <a:buAutoNum type="arabicPeriod"/>
            </a:pPr>
            <a:r>
              <a:rPr lang="ar-MA" dirty="0" smtClean="0"/>
              <a:t>الوقفية</a:t>
            </a:r>
          </a:p>
          <a:p>
            <a:pPr marL="514350" indent="-514350" rtl="1">
              <a:buFont typeface="+mj-lt"/>
              <a:buAutoNum type="arabicPeriod"/>
            </a:pPr>
            <a:r>
              <a:rPr lang="ar-MA" dirty="0" smtClean="0"/>
              <a:t>عابث</a:t>
            </a:r>
          </a:p>
          <a:p>
            <a:pPr marL="514350" indent="-514350" algn="l" rtl="1">
              <a:buFont typeface="+mj-lt"/>
              <a:buAutoNum type="arabicPeriod"/>
            </a:pPr>
            <a:r>
              <a:rPr lang="ar-MA" dirty="0" smtClean="0"/>
              <a:t>غرفة القراءة</a:t>
            </a:r>
          </a:p>
          <a:p>
            <a:pPr marL="514350" indent="-514350" algn="r" rtl="1">
              <a:buFont typeface="+mj-lt"/>
              <a:buAutoNum type="arabicPeriod"/>
            </a:pPr>
            <a:r>
              <a:rPr lang="ar-MA" dirty="0" smtClean="0"/>
              <a:t>رفي لمتعة الكتب</a:t>
            </a:r>
          </a:p>
          <a:p>
            <a:pPr marL="514350" indent="-514350" rtl="1">
              <a:buFont typeface="+mj-lt"/>
              <a:buAutoNum type="arabicPeriod"/>
            </a:pPr>
            <a:r>
              <a:rPr lang="ar-MA" dirty="0" smtClean="0"/>
              <a:t>عصير الكتب</a:t>
            </a:r>
            <a:endParaRPr lang="fr-FR" dirty="0"/>
          </a:p>
          <a:p>
            <a:pPr marL="514350" indent="-514350" algn="l" rtl="1">
              <a:buFont typeface="+mj-lt"/>
              <a:buAutoNum type="arabicPeriod"/>
            </a:pPr>
            <a:r>
              <a:rPr lang="fr-FR" dirty="0" err="1"/>
              <a:t>Slatop</a:t>
            </a:r>
            <a:endParaRPr lang="fr-FR" dirty="0"/>
          </a:p>
          <a:p>
            <a:pPr marL="514350" indent="-514350" algn="r" rtl="1">
              <a:buFont typeface="+mj-lt"/>
              <a:buAutoNum type="arabicPeriod"/>
            </a:pPr>
            <a:r>
              <a:rPr lang="fr-FR" dirty="0"/>
              <a:t>Mybook4u</a:t>
            </a:r>
          </a:p>
          <a:p>
            <a:pPr marL="514350" indent="-514350" rtl="1">
              <a:buFont typeface="+mj-lt"/>
              <a:buAutoNum type="arabicPeriod"/>
            </a:pPr>
            <a:r>
              <a:rPr lang="fr-FR" dirty="0" err="1" smtClean="0"/>
              <a:t>Maktbtna</a:t>
            </a:r>
            <a:endParaRPr lang="ar-MA" dirty="0" smtClean="0"/>
          </a:p>
          <a:p>
            <a:pPr algn="r" rtl="1"/>
            <a:endParaRPr lang="fr-FR" dirty="0"/>
          </a:p>
          <a:p>
            <a:pPr algn="r" rtl="1"/>
            <a:endParaRPr lang="ar-MA" dirty="0" smtClean="0"/>
          </a:p>
          <a:p>
            <a:pPr marL="514350" indent="-514350" algn="r" rtl="1">
              <a:buFont typeface="+mj-lt"/>
              <a:buAutoNum type="arabicPeriod"/>
            </a:pPr>
            <a:endParaRPr lang="fr-FR" dirty="0"/>
          </a:p>
        </p:txBody>
      </p:sp>
    </p:spTree>
    <p:extLst>
      <p:ext uri="{BB962C8B-B14F-4D97-AF65-F5344CB8AC3E}">
        <p14:creationId xmlns:p14="http://schemas.microsoft.com/office/powerpoint/2010/main" val="564356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down)">
                                      <p:cBhvr>
                                        <p:cTn id="13" dur="500"/>
                                        <p:tgtEl>
                                          <p:spTgt spid="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wipe(down)">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wipe(down)">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wipe(down)">
                                      <p:cBhvr>
                                        <p:cTn id="28" dur="500"/>
                                        <p:tgtEl>
                                          <p:spTgt spid="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Effect transition="in" filter="wipe(down)">
                                      <p:cBhvr>
                                        <p:cTn id="33" dur="500"/>
                                        <p:tgtEl>
                                          <p:spTgt spid="5">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5">
                                            <p:txEl>
                                              <p:pRg st="5" end="5"/>
                                            </p:txEl>
                                          </p:spTgt>
                                        </p:tgtEl>
                                        <p:attrNameLst>
                                          <p:attrName>style.visibility</p:attrName>
                                        </p:attrNameLst>
                                      </p:cBhvr>
                                      <p:to>
                                        <p:strVal val="visible"/>
                                      </p:to>
                                    </p:set>
                                    <p:animEffect transition="in" filter="wipe(down)">
                                      <p:cBhvr>
                                        <p:cTn id="38" dur="500"/>
                                        <p:tgtEl>
                                          <p:spTgt spid="5">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Effect transition="in" filter="wipe(down)">
                                      <p:cBhvr>
                                        <p:cTn id="43" dur="500"/>
                                        <p:tgtEl>
                                          <p:spTgt spid="5">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5">
                                            <p:txEl>
                                              <p:pRg st="7" end="7"/>
                                            </p:txEl>
                                          </p:spTgt>
                                        </p:tgtEl>
                                        <p:attrNameLst>
                                          <p:attrName>style.visibility</p:attrName>
                                        </p:attrNameLst>
                                      </p:cBhvr>
                                      <p:to>
                                        <p:strVal val="visible"/>
                                      </p:to>
                                    </p:set>
                                    <p:animEffect transition="in" filter="wipe(down)">
                                      <p:cBhvr>
                                        <p:cTn id="48"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5674" r="5674"/>
          <a:stretch>
            <a:fillRect/>
          </a:stretch>
        </p:blipFill>
        <p:spPr>
          <a:xfrm>
            <a:off x="0" y="0"/>
            <a:ext cx="9144000" cy="6019800"/>
          </a:xfrm>
        </p:spPr>
      </p:pic>
      <p:sp>
        <p:nvSpPr>
          <p:cNvPr id="4" name="Text Placeholder 3"/>
          <p:cNvSpPr>
            <a:spLocks noGrp="1"/>
          </p:cNvSpPr>
          <p:nvPr>
            <p:ph type="body" sz="half" idx="2"/>
          </p:nvPr>
        </p:nvSpPr>
        <p:spPr>
          <a:xfrm>
            <a:off x="28977" y="6016648"/>
            <a:ext cx="5486400" cy="804862"/>
          </a:xfrm>
        </p:spPr>
        <p:txBody>
          <a:bodyPr>
            <a:normAutofit/>
          </a:bodyPr>
          <a:lstStyle/>
          <a:p>
            <a:r>
              <a:rPr lang="ar-MA" sz="2800" b="1" dirty="0" smtClean="0">
                <a:solidFill>
                  <a:schemeClr val="accent6">
                    <a:lumMod val="50000"/>
                  </a:schemeClr>
                </a:solidFill>
                <a:effectLst>
                  <a:outerShdw blurRad="38100" dist="38100" dir="2700000" algn="tl">
                    <a:srgbClr val="000000">
                      <a:alpha val="43137"/>
                    </a:srgbClr>
                  </a:outerShdw>
                </a:effectLst>
              </a:rPr>
              <a:t>مكتبة فلوريان لينز- النمسا</a:t>
            </a:r>
            <a:endParaRPr lang="fr-FR" sz="2800" b="1" dirty="0">
              <a:solidFill>
                <a:schemeClr val="accent6">
                  <a:lumMod val="50000"/>
                </a:schemeClr>
              </a:solidFill>
              <a:effectLst>
                <a:outerShdw blurRad="38100" dist="38100" dir="2700000" algn="tl">
                  <a:srgbClr val="000000">
                    <a:alpha val="43137"/>
                  </a:srgbClr>
                </a:outerShdw>
              </a:effectLst>
            </a:endParaRP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9826462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981200"/>
            <a:ext cx="7239000" cy="4343400"/>
          </a:xfrm>
        </p:spPr>
        <p:txBody>
          <a:bodyPr>
            <a:normAutofit/>
          </a:bodyPr>
          <a:lstStyle/>
          <a:p>
            <a:pPr marL="514350" indent="-514350" algn="r" rtl="1">
              <a:buFont typeface="+mj-lt"/>
              <a:buAutoNum type="arabicPeriod"/>
            </a:pPr>
            <a:r>
              <a:rPr lang="ar-MA" dirty="0" smtClean="0"/>
              <a:t> </a:t>
            </a:r>
            <a:r>
              <a:rPr lang="ar-MA" dirty="0"/>
              <a:t>أقرأ </a:t>
            </a:r>
            <a:r>
              <a:rPr lang="ar-MA" dirty="0" smtClean="0"/>
              <a:t>لي</a:t>
            </a:r>
          </a:p>
          <a:p>
            <a:pPr marL="514350" indent="-514350" rtl="1">
              <a:buFont typeface="+mj-lt"/>
              <a:buAutoNum type="arabicPeriod"/>
            </a:pPr>
            <a:r>
              <a:rPr lang="fr-FR" dirty="0" err="1"/>
              <a:t>LibriVox</a:t>
            </a:r>
            <a:endParaRPr lang="fr-FR" dirty="0"/>
          </a:p>
          <a:p>
            <a:pPr marL="514350" indent="-514350" algn="l" rtl="1">
              <a:buFont typeface="+mj-lt"/>
              <a:buAutoNum type="arabicPeriod"/>
            </a:pPr>
            <a:r>
              <a:rPr lang="fr-FR" dirty="0"/>
              <a:t>Audiobooks.net</a:t>
            </a:r>
          </a:p>
          <a:p>
            <a:pPr marL="514350" indent="-514350" algn="r" rtl="1">
              <a:buFont typeface="+mj-lt"/>
              <a:buAutoNum type="arabicPeriod"/>
            </a:pPr>
            <a:r>
              <a:rPr lang="fr-FR" dirty="0"/>
              <a:t>Podiobooks.com</a:t>
            </a:r>
          </a:p>
          <a:p>
            <a:pPr marL="514350" indent="-514350" rtl="1">
              <a:buFont typeface="+mj-lt"/>
              <a:buAutoNum type="arabicPeriod"/>
            </a:pPr>
            <a:r>
              <a:rPr lang="fr-FR" dirty="0" err="1" smtClean="0"/>
              <a:t>Librophile</a:t>
            </a:r>
            <a:endParaRPr lang="ar-MA" dirty="0" smtClean="0"/>
          </a:p>
          <a:p>
            <a:pPr marL="514350" indent="-514350" algn="l" rtl="1">
              <a:buFont typeface="+mj-lt"/>
              <a:buAutoNum type="arabicPeriod"/>
            </a:pPr>
            <a:r>
              <a:rPr lang="fr-FR" dirty="0"/>
              <a:t>Litteratureaudio.com</a:t>
            </a:r>
          </a:p>
          <a:p>
            <a:pPr algn="l" rtl="1"/>
            <a:endParaRPr lang="fr-FR" dirty="0"/>
          </a:p>
          <a:p>
            <a:pPr marL="514350" indent="-514350" algn="l" rtl="1">
              <a:buFont typeface="+mj-lt"/>
              <a:buAutoNum type="arabicPeriod"/>
            </a:pPr>
            <a:endParaRPr lang="ar-MA" dirty="0"/>
          </a:p>
          <a:p>
            <a:pPr marL="514350" indent="-514350" algn="l" rtl="1">
              <a:buFont typeface="+mj-lt"/>
              <a:buAutoNum type="arabicPeriod"/>
            </a:pPr>
            <a:endParaRPr lang="fr-FR" dirty="0"/>
          </a:p>
        </p:txBody>
      </p:sp>
      <p:sp>
        <p:nvSpPr>
          <p:cNvPr id="4" name="Title 1"/>
          <p:cNvSpPr txBox="1">
            <a:spLocks/>
          </p:cNvSpPr>
          <p:nvPr/>
        </p:nvSpPr>
        <p:spPr>
          <a:xfrm>
            <a:off x="1905000" y="609600"/>
            <a:ext cx="5105400" cy="857250"/>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rtl="1"/>
            <a:r>
              <a:rPr lang="ar-MA" dirty="0" smtClean="0"/>
              <a:t>  مواقع الكتاب الإلكتروني المسموع:  </a:t>
            </a:r>
            <a:endParaRPr lang="fr-FR" dirty="0"/>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232880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arn(inVertic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barn(inVertical)">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barn(inVertical)">
                                      <p:cBhvr>
                                        <p:cTn id="3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90800" y="1143000"/>
            <a:ext cx="4267200" cy="1009650"/>
          </a:xfrm>
        </p:spPr>
        <p:txBody>
          <a:bodyPr/>
          <a:lstStyle/>
          <a:p>
            <a:r>
              <a:rPr lang="ar-MA" dirty="0" smtClean="0"/>
              <a:t>قائمة المراجع</a:t>
            </a:r>
            <a:endParaRPr lang="fr-FR" dirty="0"/>
          </a:p>
        </p:txBody>
      </p:sp>
      <p:sp>
        <p:nvSpPr>
          <p:cNvPr id="3" name="Subtitle 2"/>
          <p:cNvSpPr>
            <a:spLocks noGrp="1"/>
          </p:cNvSpPr>
          <p:nvPr>
            <p:ph type="subTitle" idx="1"/>
          </p:nvPr>
        </p:nvSpPr>
        <p:spPr>
          <a:xfrm>
            <a:off x="1371600" y="2590800"/>
            <a:ext cx="6553200" cy="2743200"/>
          </a:xfrm>
        </p:spPr>
        <p:txBody>
          <a:bodyPr>
            <a:normAutofit/>
          </a:bodyPr>
          <a:lstStyle/>
          <a:p>
            <a:pPr algn="r"/>
            <a:r>
              <a:rPr lang="ar-MA" dirty="0" smtClean="0">
                <a:solidFill>
                  <a:schemeClr val="accent1"/>
                </a:solidFill>
              </a:rPr>
              <a:t>ــ القراءة المثمرة: مفاهيم وآليات د. عبد الكريم بكار. ط: 6، 2008م.</a:t>
            </a:r>
          </a:p>
          <a:p>
            <a:pPr algn="r"/>
            <a:r>
              <a:rPr lang="ar-MA" dirty="0" smtClean="0">
                <a:solidFill>
                  <a:schemeClr val="accent1"/>
                </a:solidFill>
              </a:rPr>
              <a:t>ــ قراءة القراءة لفهد الحمود، الرياض، 1426هـ.</a:t>
            </a:r>
          </a:p>
          <a:p>
            <a:pPr algn="r"/>
            <a:r>
              <a:rPr lang="ar-MA" dirty="0" smtClean="0">
                <a:solidFill>
                  <a:schemeClr val="accent1"/>
                </a:solidFill>
              </a:rPr>
              <a:t>ــ طفل يقرأ: أفكار عملية لتشجيع الأطفال على القراءة، د. عبد الكريم بكار، سلسلة التربية الرشيدة،6، ط: 3، 2011م. </a:t>
            </a:r>
            <a:endParaRPr lang="fr-FR" dirty="0">
              <a:solidFill>
                <a:schemeClr val="accent1"/>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15759657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a:ln>
            <a:noFill/>
          </a:ln>
          <a:effectLst>
            <a:outerShdw blurRad="44450" dist="27940" dir="5400000" algn="ctr">
              <a:srgbClr val="000000">
                <a:alpha val="32000"/>
              </a:srgbClr>
            </a:outerShdw>
            <a:softEdge rad="635000"/>
          </a:effectLst>
          <a:scene3d>
            <a:camera prst="orthographicFront">
              <a:rot lat="0" lon="0" rev="0"/>
            </a:camera>
            <a:lightRig rig="balanced" dir="t">
              <a:rot lat="0" lon="0" rev="8700000"/>
            </a:lightRig>
          </a:scene3d>
          <a:sp3d>
            <a:bevelT w="190500" h="38100"/>
          </a:sp3d>
        </p:spPr>
        <p:style>
          <a:lnRef idx="0">
            <a:schemeClr val="accent4"/>
          </a:lnRef>
          <a:fillRef idx="3">
            <a:schemeClr val="accent4"/>
          </a:fillRef>
          <a:effectRef idx="3">
            <a:schemeClr val="accent4"/>
          </a:effectRef>
          <a:fontRef idx="minor">
            <a:schemeClr val="lt1"/>
          </a:fontRef>
        </p:style>
        <p:txBody>
          <a:bodyPr/>
          <a:lstStyle/>
          <a:p>
            <a:r>
              <a:rPr lang="ar-MA"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قراءة ممتعة</a:t>
            </a:r>
            <a:endParaRPr lang="fr-FR"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1295400"/>
            <a:ext cx="5715000" cy="4876800"/>
          </a:xfrm>
        </p:spPr>
      </p:pic>
    </p:spTree>
    <p:extLst>
      <p:ext uri="{BB962C8B-B14F-4D97-AF65-F5344CB8AC3E}">
        <p14:creationId xmlns:p14="http://schemas.microsoft.com/office/powerpoint/2010/main" val="37693382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25453">
            <a:off x="1905000" y="1295400"/>
            <a:ext cx="5029200" cy="30575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Box 3"/>
          <p:cNvSpPr txBox="1"/>
          <p:nvPr/>
        </p:nvSpPr>
        <p:spPr>
          <a:xfrm>
            <a:off x="3505200" y="528157"/>
            <a:ext cx="1981200" cy="523220"/>
          </a:xfrm>
          <a:prstGeom prst="rect">
            <a:avLst/>
          </a:prstGeom>
          <a:noFill/>
        </p:spPr>
        <p:txBody>
          <a:bodyPr wrap="square" rtlCol="0">
            <a:spAutoFit/>
          </a:bodyPr>
          <a:lstStyle/>
          <a:p>
            <a:pPr algn="ctr"/>
            <a:r>
              <a:rPr lang="ar-MA" sz="2800" b="1" dirty="0" smtClean="0"/>
              <a:t>كم كتابا</a:t>
            </a:r>
            <a:endParaRPr lang="fr-FR" sz="2800" b="1" dirty="0"/>
          </a:p>
        </p:txBody>
      </p:sp>
      <p:sp>
        <p:nvSpPr>
          <p:cNvPr id="5" name="TextBox 4"/>
          <p:cNvSpPr txBox="1"/>
          <p:nvPr/>
        </p:nvSpPr>
        <p:spPr>
          <a:xfrm>
            <a:off x="7315200" y="2514600"/>
            <a:ext cx="838200" cy="523220"/>
          </a:xfrm>
          <a:prstGeom prst="rect">
            <a:avLst/>
          </a:prstGeom>
          <a:noFill/>
        </p:spPr>
        <p:txBody>
          <a:bodyPr wrap="square" rtlCol="0">
            <a:spAutoFit/>
          </a:bodyPr>
          <a:lstStyle/>
          <a:p>
            <a:r>
              <a:rPr lang="ar-MA" sz="2800" b="1" dirty="0" smtClean="0">
                <a:solidFill>
                  <a:srgbClr val="92D050"/>
                </a:solidFill>
              </a:rPr>
              <a:t>قرأت</a:t>
            </a:r>
            <a:endParaRPr lang="fr-FR" sz="2400" b="1" dirty="0">
              <a:solidFill>
                <a:srgbClr val="92D050"/>
              </a:solidFill>
            </a:endParaRPr>
          </a:p>
        </p:txBody>
      </p:sp>
      <p:sp>
        <p:nvSpPr>
          <p:cNvPr id="6" name="TextBox 5"/>
          <p:cNvSpPr txBox="1"/>
          <p:nvPr/>
        </p:nvSpPr>
        <p:spPr>
          <a:xfrm>
            <a:off x="838200" y="2362200"/>
            <a:ext cx="609600" cy="523220"/>
          </a:xfrm>
          <a:prstGeom prst="rect">
            <a:avLst/>
          </a:prstGeom>
          <a:noFill/>
        </p:spPr>
        <p:txBody>
          <a:bodyPr wrap="square" rtlCol="0">
            <a:spAutoFit/>
          </a:bodyPr>
          <a:lstStyle/>
          <a:p>
            <a:pPr algn="ctr"/>
            <a:r>
              <a:rPr lang="ar-MA" sz="2800" b="1" dirty="0" smtClean="0"/>
              <a:t>هذا</a:t>
            </a:r>
            <a:endParaRPr lang="fr-FR" b="1" dirty="0"/>
          </a:p>
        </p:txBody>
      </p:sp>
      <p:sp>
        <p:nvSpPr>
          <p:cNvPr id="7" name="TextBox 6"/>
          <p:cNvSpPr txBox="1"/>
          <p:nvPr/>
        </p:nvSpPr>
        <p:spPr>
          <a:xfrm>
            <a:off x="3657600" y="4724400"/>
            <a:ext cx="1447800" cy="523220"/>
          </a:xfrm>
          <a:prstGeom prst="rect">
            <a:avLst/>
          </a:prstGeom>
          <a:noFill/>
        </p:spPr>
        <p:txBody>
          <a:bodyPr wrap="square" rtlCol="0">
            <a:spAutoFit/>
          </a:bodyPr>
          <a:lstStyle/>
          <a:p>
            <a:pPr algn="ctr"/>
            <a:r>
              <a:rPr lang="ar-MA" sz="2800" b="1" dirty="0" smtClean="0"/>
              <a:t>الأسبوع؟</a:t>
            </a:r>
            <a:endParaRPr lang="fr-FR" dirty="0"/>
          </a:p>
        </p:txBody>
      </p:sp>
    </p:spTree>
    <p:extLst>
      <p:ext uri="{BB962C8B-B14F-4D97-AF65-F5344CB8AC3E}">
        <p14:creationId xmlns:p14="http://schemas.microsoft.com/office/powerpoint/2010/main" val="42936955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95400"/>
            <a:ext cx="8229600" cy="3581400"/>
          </a:xfrm>
        </p:spPr>
        <p:txBody>
          <a:bodyPr>
            <a:normAutofit/>
          </a:bodyPr>
          <a:lstStyle/>
          <a:p>
            <a:r>
              <a:rPr lang="ar-MA" b="1" dirty="0" smtClean="0"/>
              <a:t>ما </a:t>
            </a:r>
            <a:br>
              <a:rPr lang="ar-MA" b="1" dirty="0" smtClean="0"/>
            </a:br>
            <a:r>
              <a:rPr lang="ar-MA" b="1" dirty="0" smtClean="0"/>
              <a:t>هي </a:t>
            </a:r>
            <a:br>
              <a:rPr lang="ar-MA" b="1" dirty="0" smtClean="0"/>
            </a:br>
            <a:r>
              <a:rPr lang="ar-MA" b="1" dirty="0" smtClean="0"/>
              <a:t>القراءة؟</a:t>
            </a:r>
            <a:endParaRPr lang="fr-FR" b="1"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877" y="6377970"/>
            <a:ext cx="509109" cy="386915"/>
          </a:xfrm>
          <a:prstGeom prst="rect">
            <a:avLst/>
          </a:prstGeom>
        </p:spPr>
      </p:pic>
    </p:spTree>
    <p:extLst>
      <p:ext uri="{BB962C8B-B14F-4D97-AF65-F5344CB8AC3E}">
        <p14:creationId xmlns:p14="http://schemas.microsoft.com/office/powerpoint/2010/main" val="2308980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76400" y="3505200"/>
            <a:ext cx="6400800" cy="1752600"/>
          </a:xfrm>
        </p:spPr>
        <p:txBody>
          <a:bodyPr>
            <a:normAutofit/>
          </a:bodyPr>
          <a:lstStyle/>
          <a:p>
            <a:pPr algn="r"/>
            <a:r>
              <a:rPr lang="ar-MA" dirty="0" smtClean="0">
                <a:solidFill>
                  <a:schemeClr val="tx1"/>
                </a:solidFill>
              </a:rPr>
              <a:t>هي </a:t>
            </a:r>
            <a:r>
              <a:rPr lang="ar-MA" b="1" dirty="0" smtClean="0">
                <a:solidFill>
                  <a:srgbClr val="FF0000"/>
                </a:solidFill>
              </a:rPr>
              <a:t>التعرف</a:t>
            </a:r>
            <a:r>
              <a:rPr lang="ar-MA" dirty="0" smtClean="0">
                <a:solidFill>
                  <a:schemeClr val="tx1"/>
                </a:solidFill>
              </a:rPr>
              <a:t> على الحروف والكلمات والنطق بها صحيحة، إلى جانب </a:t>
            </a:r>
            <a:r>
              <a:rPr lang="ar-MA" dirty="0" smtClean="0">
                <a:solidFill>
                  <a:srgbClr val="FF0000"/>
                </a:solidFill>
              </a:rPr>
              <a:t>الفهم</a:t>
            </a:r>
            <a:r>
              <a:rPr lang="ar-MA" dirty="0" smtClean="0">
                <a:solidFill>
                  <a:schemeClr val="tx1"/>
                </a:solidFill>
              </a:rPr>
              <a:t> والربط والاستنتاج، و</a:t>
            </a:r>
            <a:r>
              <a:rPr lang="ar-MA" dirty="0" smtClean="0">
                <a:solidFill>
                  <a:srgbClr val="FF0000"/>
                </a:solidFill>
              </a:rPr>
              <a:t>التحليل</a:t>
            </a:r>
            <a:r>
              <a:rPr lang="ar-MA" dirty="0" smtClean="0">
                <a:solidFill>
                  <a:schemeClr val="tx1"/>
                </a:solidFill>
              </a:rPr>
              <a:t>، والتفاعل مع المقروء، و</a:t>
            </a:r>
            <a:r>
              <a:rPr lang="ar-MA" dirty="0" smtClean="0">
                <a:solidFill>
                  <a:srgbClr val="FF0000"/>
                </a:solidFill>
              </a:rPr>
              <a:t>نقده</a:t>
            </a:r>
            <a:r>
              <a:rPr lang="ar-MA" dirty="0" smtClean="0">
                <a:solidFill>
                  <a:schemeClr val="tx1"/>
                </a:solidFill>
              </a:rPr>
              <a:t>، والإسهام في حل الإشكالات.</a:t>
            </a:r>
            <a:endParaRPr lang="fr-FR" dirty="0">
              <a:solidFill>
                <a:schemeClr val="tx1"/>
              </a:solidFill>
            </a:endParaRPr>
          </a:p>
        </p:txBody>
      </p:sp>
      <p:sp>
        <p:nvSpPr>
          <p:cNvPr id="2" name="Title 1"/>
          <p:cNvSpPr>
            <a:spLocks noGrp="1"/>
          </p:cNvSpPr>
          <p:nvPr>
            <p:ph type="ctrTitle"/>
          </p:nvPr>
        </p:nvSpPr>
        <p:spPr>
          <a:xfrm>
            <a:off x="4495800" y="1752600"/>
            <a:ext cx="4038600" cy="838199"/>
          </a:xfrm>
        </p:spPr>
        <p:txBody>
          <a:bodyPr/>
          <a:lstStyle/>
          <a:p>
            <a:pPr algn="r"/>
            <a:r>
              <a:rPr lang="ar-MA" dirty="0" smtClean="0"/>
              <a:t>تعريف القراءة </a:t>
            </a:r>
            <a:endParaRPr lang="fr-FR" dirty="0"/>
          </a:p>
        </p:txBody>
      </p:sp>
    </p:spTree>
    <p:extLst>
      <p:ext uri="{BB962C8B-B14F-4D97-AF65-F5344CB8AC3E}">
        <p14:creationId xmlns:p14="http://schemas.microsoft.com/office/powerpoint/2010/main" val="281126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lstStyle/>
          <a:p>
            <a:pPr algn="r"/>
            <a:r>
              <a:rPr lang="ar-MA" dirty="0" smtClean="0"/>
              <a:t/>
            </a:r>
            <a:br>
              <a:rPr lang="ar-MA" dirty="0" smtClean="0"/>
            </a:br>
            <a:r>
              <a:rPr lang="ar-MA" dirty="0"/>
              <a:t/>
            </a:r>
            <a:br>
              <a:rPr lang="ar-MA" dirty="0"/>
            </a:br>
            <a:r>
              <a:rPr lang="ar-MA" dirty="0" smtClean="0"/>
              <a:t/>
            </a:r>
            <a:br>
              <a:rPr lang="ar-MA" dirty="0" smtClean="0"/>
            </a:br>
            <a:r>
              <a:rPr lang="ar-MA" dirty="0"/>
              <a:t/>
            </a:r>
            <a:br>
              <a:rPr lang="ar-MA" dirty="0"/>
            </a:br>
            <a:r>
              <a:rPr lang="ar-MA" dirty="0" smtClean="0"/>
              <a:t>        </a:t>
            </a:r>
            <a:endParaRPr lang="fr-FR" dirty="0"/>
          </a:p>
        </p:txBody>
      </p:sp>
      <p:sp>
        <p:nvSpPr>
          <p:cNvPr id="4" name="Rounded Rectangle 3"/>
          <p:cNvSpPr/>
          <p:nvPr/>
        </p:nvSpPr>
        <p:spPr>
          <a:xfrm>
            <a:off x="3331335" y="533400"/>
            <a:ext cx="2514600" cy="8382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MA" b="1" dirty="0" smtClean="0"/>
              <a:t>لماذا نقرأ؟</a:t>
            </a:r>
            <a:endParaRPr lang="fr-FR" b="1" dirty="0"/>
          </a:p>
        </p:txBody>
      </p:sp>
      <p:sp>
        <p:nvSpPr>
          <p:cNvPr id="5" name="Rounded Rectangle 4"/>
          <p:cNvSpPr/>
          <p:nvPr/>
        </p:nvSpPr>
        <p:spPr>
          <a:xfrm>
            <a:off x="3331335" y="1968321"/>
            <a:ext cx="2514600" cy="8382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MA" b="1" dirty="0" smtClean="0"/>
              <a:t>كيف نقرأ؟</a:t>
            </a:r>
            <a:endParaRPr lang="fr-FR" b="1" dirty="0"/>
          </a:p>
        </p:txBody>
      </p:sp>
      <p:sp>
        <p:nvSpPr>
          <p:cNvPr id="6" name="Rounded Rectangle 5"/>
          <p:cNvSpPr/>
          <p:nvPr/>
        </p:nvSpPr>
        <p:spPr>
          <a:xfrm>
            <a:off x="3294845" y="3429000"/>
            <a:ext cx="2514600" cy="8382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MA" b="1" dirty="0" smtClean="0"/>
              <a:t>ماذا نقرأ؟</a:t>
            </a:r>
            <a:endParaRPr lang="fr-FR" b="1" dirty="0"/>
          </a:p>
        </p:txBody>
      </p:sp>
      <p:sp>
        <p:nvSpPr>
          <p:cNvPr id="9" name="Left Arrow 8"/>
          <p:cNvSpPr/>
          <p:nvPr/>
        </p:nvSpPr>
        <p:spPr>
          <a:xfrm>
            <a:off x="1600200" y="495300"/>
            <a:ext cx="1618445" cy="914400"/>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ar-MA" b="1" dirty="0" smtClean="0">
                <a:effectLst>
                  <a:outerShdw blurRad="38100" dist="38100" dir="2700000" algn="tl">
                    <a:srgbClr val="000000">
                      <a:alpha val="43137"/>
                    </a:srgbClr>
                  </a:outerShdw>
                </a:effectLst>
              </a:rPr>
              <a:t> فوائد القراءة</a:t>
            </a:r>
            <a:endParaRPr lang="fr-FR" b="1" dirty="0">
              <a:effectLst>
                <a:outerShdw blurRad="38100" dist="38100" dir="2700000" algn="tl">
                  <a:srgbClr val="000000">
                    <a:alpha val="43137"/>
                  </a:srgbClr>
                </a:outerShdw>
              </a:effectLst>
            </a:endParaRPr>
          </a:p>
        </p:txBody>
      </p:sp>
      <p:sp>
        <p:nvSpPr>
          <p:cNvPr id="10" name="Left Arrow 9"/>
          <p:cNvSpPr/>
          <p:nvPr/>
        </p:nvSpPr>
        <p:spPr>
          <a:xfrm>
            <a:off x="1568001" y="3390900"/>
            <a:ext cx="1618445" cy="914400"/>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ar-MA" b="1" dirty="0" smtClean="0">
                <a:effectLst>
                  <a:outerShdw blurRad="38100" dist="38100" dir="2700000" algn="tl">
                    <a:srgbClr val="000000">
                      <a:alpha val="43137"/>
                    </a:srgbClr>
                  </a:outerShdw>
                </a:effectLst>
              </a:rPr>
              <a:t>أنواع المقروء</a:t>
            </a:r>
            <a:endParaRPr lang="fr-FR" b="1" dirty="0">
              <a:effectLst>
                <a:outerShdw blurRad="38100" dist="38100" dir="2700000" algn="tl">
                  <a:srgbClr val="000000">
                    <a:alpha val="43137"/>
                  </a:srgbClr>
                </a:outerShdw>
              </a:effectLst>
            </a:endParaRPr>
          </a:p>
        </p:txBody>
      </p:sp>
      <p:sp>
        <p:nvSpPr>
          <p:cNvPr id="11" name="Right Arrow 10"/>
          <p:cNvSpPr/>
          <p:nvPr/>
        </p:nvSpPr>
        <p:spPr>
          <a:xfrm>
            <a:off x="5943600" y="1923782"/>
            <a:ext cx="1676400" cy="927278"/>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ar-MA" b="1" dirty="0" smtClean="0">
                <a:effectLst>
                  <a:outerShdw blurRad="38100" dist="38100" dir="2700000" algn="tl">
                    <a:srgbClr val="000000">
                      <a:alpha val="43137"/>
                    </a:srgbClr>
                  </a:outerShdw>
                </a:effectLst>
              </a:rPr>
              <a:t>أنواع القراءة</a:t>
            </a:r>
            <a:endParaRPr lang="fr-FR" b="1" dirty="0">
              <a:effectLst>
                <a:outerShdw blurRad="38100" dist="38100" dir="2700000" algn="tl">
                  <a:srgbClr val="000000">
                    <a:alpha val="43137"/>
                  </a:srgbClr>
                </a:outerShdw>
              </a:effectLst>
            </a:endParaRPr>
          </a:p>
        </p:txBody>
      </p:sp>
      <p:sp>
        <p:nvSpPr>
          <p:cNvPr id="12" name="Oval 11"/>
          <p:cNvSpPr/>
          <p:nvPr/>
        </p:nvSpPr>
        <p:spPr>
          <a:xfrm>
            <a:off x="7353836" y="4395184"/>
            <a:ext cx="729803" cy="571500"/>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MA" b="1" dirty="0" smtClean="0">
                <a:effectLst>
                  <a:outerShdw blurRad="38100" dist="38100" dir="2700000" algn="tl">
                    <a:srgbClr val="000000">
                      <a:alpha val="43137"/>
                    </a:srgbClr>
                  </a:outerShdw>
                </a:effectLst>
              </a:rPr>
              <a:t>متى</a:t>
            </a:r>
            <a:endParaRPr lang="fr-FR" b="1" dirty="0">
              <a:effectLst>
                <a:outerShdw blurRad="38100" dist="38100" dir="2700000" algn="tl">
                  <a:srgbClr val="000000">
                    <a:alpha val="43137"/>
                  </a:srgbClr>
                </a:outerShdw>
              </a:effectLst>
            </a:endParaRPr>
          </a:p>
        </p:txBody>
      </p:sp>
      <p:sp>
        <p:nvSpPr>
          <p:cNvPr id="13" name="Oval 12"/>
          <p:cNvSpPr/>
          <p:nvPr/>
        </p:nvSpPr>
        <p:spPr>
          <a:xfrm>
            <a:off x="7434664" y="5810518"/>
            <a:ext cx="684728" cy="571500"/>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MA" b="1" dirty="0" smtClean="0">
                <a:effectLst>
                  <a:outerShdw blurRad="38100" dist="38100" dir="2700000" algn="tl">
                    <a:srgbClr val="000000">
                      <a:alpha val="43137"/>
                    </a:srgbClr>
                  </a:outerShdw>
                </a:effectLst>
              </a:rPr>
              <a:t>أين</a:t>
            </a:r>
            <a:endParaRPr lang="fr-FR" b="1" dirty="0">
              <a:effectLst>
                <a:outerShdw blurRad="38100" dist="38100" dir="2700000" algn="tl">
                  <a:srgbClr val="000000">
                    <a:alpha val="43137"/>
                  </a:srgbClr>
                </a:outerShdw>
              </a:effectLst>
            </a:endParaRPr>
          </a:p>
        </p:txBody>
      </p:sp>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8915" y="5265178"/>
            <a:ext cx="276225" cy="276225"/>
          </a:xfrm>
          <a:prstGeom prst="rect">
            <a:avLst/>
          </a:prstGeom>
        </p:spPr>
      </p:pic>
      <p:sp>
        <p:nvSpPr>
          <p:cNvPr id="18" name="Rounded Rectangle 17"/>
          <p:cNvSpPr/>
          <p:nvPr/>
        </p:nvSpPr>
        <p:spPr>
          <a:xfrm>
            <a:off x="5105400" y="4848225"/>
            <a:ext cx="1066800" cy="86677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MA" sz="3200" b="1" dirty="0" smtClean="0"/>
              <a:t>نقرأ؟</a:t>
            </a:r>
            <a:endParaRPr lang="fr-FR" sz="3200" b="1" dirty="0"/>
          </a:p>
        </p:txBody>
      </p:sp>
      <p:sp>
        <p:nvSpPr>
          <p:cNvPr id="19" name="Equal 18"/>
          <p:cNvSpPr/>
          <p:nvPr/>
        </p:nvSpPr>
        <p:spPr>
          <a:xfrm>
            <a:off x="3902835" y="5007467"/>
            <a:ext cx="838200" cy="533400"/>
          </a:xfrm>
          <a:prstGeom prst="mathEqual">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fr-FR">
              <a:solidFill>
                <a:schemeClr val="tx1"/>
              </a:solidFill>
            </a:endParaRPr>
          </a:p>
        </p:txBody>
      </p:sp>
      <p:sp>
        <p:nvSpPr>
          <p:cNvPr id="20" name="Left Arrow 19"/>
          <p:cNvSpPr/>
          <p:nvPr/>
        </p:nvSpPr>
        <p:spPr>
          <a:xfrm>
            <a:off x="1676400" y="4816967"/>
            <a:ext cx="1618445" cy="914400"/>
          </a:xfrm>
          <a:prstGeom prst="lef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ar-MA" b="1" dirty="0" smtClean="0">
                <a:effectLst>
                  <a:outerShdw blurRad="38100" dist="38100" dir="2700000" algn="tl">
                    <a:srgbClr val="000000">
                      <a:alpha val="43137"/>
                    </a:srgbClr>
                  </a:outerShdw>
                </a:effectLst>
              </a:rPr>
              <a:t>منهجية القراءة</a:t>
            </a:r>
            <a:endParaRPr lang="fr-FR" b="1" dirty="0">
              <a:effectLst>
                <a:outerShdw blurRad="38100" dist="38100" dir="2700000" algn="tl">
                  <a:srgbClr val="000000">
                    <a:alpha val="43137"/>
                  </a:srgbClr>
                </a:outerShdw>
              </a:effectLst>
            </a:endParaRPr>
          </a:p>
        </p:txBody>
      </p:sp>
      <p:pic>
        <p:nvPicPr>
          <p:cNvPr id="15" name="صورة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77618" y="6223198"/>
            <a:ext cx="509109" cy="386915"/>
          </a:xfrm>
          <a:prstGeom prst="rect">
            <a:avLst/>
          </a:prstGeom>
        </p:spPr>
      </p:pic>
    </p:spTree>
    <p:extLst>
      <p:ext uri="{BB962C8B-B14F-4D97-AF65-F5344CB8AC3E}">
        <p14:creationId xmlns:p14="http://schemas.microsoft.com/office/powerpoint/2010/main" val="352326111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in)">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circle(in)">
                                      <p:cBhvr>
                                        <p:cTn id="43" dur="20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1000" fill="hold"/>
                                        <p:tgtEl>
                                          <p:spTgt spid="9"/>
                                        </p:tgtEl>
                                        <p:attrNameLst>
                                          <p:attrName>ppt_w</p:attrName>
                                        </p:attrNameLst>
                                      </p:cBhvr>
                                      <p:tavLst>
                                        <p:tav tm="0">
                                          <p:val>
                                            <p:fltVal val="0"/>
                                          </p:val>
                                        </p:tav>
                                        <p:tav tm="100000">
                                          <p:val>
                                            <p:strVal val="#ppt_w"/>
                                          </p:val>
                                        </p:tav>
                                      </p:tavLst>
                                    </p:anim>
                                    <p:anim calcmode="lin" valueType="num">
                                      <p:cBhvr>
                                        <p:cTn id="66" dur="1000" fill="hold"/>
                                        <p:tgtEl>
                                          <p:spTgt spid="9"/>
                                        </p:tgtEl>
                                        <p:attrNameLst>
                                          <p:attrName>ppt_h</p:attrName>
                                        </p:attrNameLst>
                                      </p:cBhvr>
                                      <p:tavLst>
                                        <p:tav tm="0">
                                          <p:val>
                                            <p:fltVal val="0"/>
                                          </p:val>
                                        </p:tav>
                                        <p:tav tm="100000">
                                          <p:val>
                                            <p:strVal val="#ppt_h"/>
                                          </p:val>
                                        </p:tav>
                                      </p:tavLst>
                                    </p:anim>
                                    <p:anim calcmode="lin" valueType="num">
                                      <p:cBhvr>
                                        <p:cTn id="67" dur="1000" fill="hold"/>
                                        <p:tgtEl>
                                          <p:spTgt spid="9"/>
                                        </p:tgtEl>
                                        <p:attrNameLst>
                                          <p:attrName>style.rotation</p:attrName>
                                        </p:attrNameLst>
                                      </p:cBhvr>
                                      <p:tavLst>
                                        <p:tav tm="0">
                                          <p:val>
                                            <p:fltVal val="90"/>
                                          </p:val>
                                        </p:tav>
                                        <p:tav tm="100000">
                                          <p:val>
                                            <p:fltVal val="0"/>
                                          </p:val>
                                        </p:tav>
                                      </p:tavLst>
                                    </p:anim>
                                    <p:animEffect transition="in" filter="fade">
                                      <p:cBhvr>
                                        <p:cTn id="68" dur="1000"/>
                                        <p:tgtEl>
                                          <p:spTgt spid="9"/>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ppt_x"/>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barn(inVertical)">
                                      <p:cBhvr>
                                        <p:cTn id="79" dur="500"/>
                                        <p:tgtEl>
                                          <p:spTgt spid="10"/>
                                        </p:tgtEl>
                                      </p:cBhvr>
                                    </p:animEffect>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circle(in)">
                                      <p:cBhvr>
                                        <p:cTn id="84" dur="2000"/>
                                        <p:tgtEl>
                                          <p:spTgt spid="19"/>
                                        </p:tgtEl>
                                      </p:cBhvr>
                                    </p:animEffect>
                                  </p:childTnLst>
                                </p:cTn>
                              </p:par>
                              <p:par>
                                <p:cTn id="85" presetID="6"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circle(in)">
                                      <p:cBhvr>
                                        <p:cTn id="8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9" grpId="0" animBg="1"/>
      <p:bldP spid="10" grpId="0" animBg="1"/>
      <p:bldP spid="11" grpId="0" animBg="1"/>
      <p:bldP spid="12" grpId="0" animBg="1"/>
      <p:bldP spid="13" grpId="0" animBg="1"/>
      <p:bldP spid="18" grpId="0" animBg="1"/>
      <p:bldP spid="19" grpId="0" animBg="1"/>
      <p:bldP spid="20" grpId="0" animBg="1"/>
    </p:bldLst>
  </p:timing>
</p:sld>
</file>

<file path=ppt/theme/_rels/theme10.xml.rels><?xml version="1.0" encoding="UTF-8" standalone="yes"?>
<Relationships xmlns="http://schemas.openxmlformats.org/package/2006/relationships"><Relationship Id="rId1" Type="http://schemas.openxmlformats.org/officeDocument/2006/relationships/image" Target="../media/image16.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1" Type="http://schemas.openxmlformats.org/officeDocument/2006/relationships/image" Target="../media/image6.jpeg"/></Relationships>
</file>

<file path=ppt/theme/_rels/theme6.xml.rels><?xml version="1.0" encoding="UTF-8" standalone="yes"?>
<Relationships xmlns="http://schemas.openxmlformats.org/package/2006/relationships"><Relationship Id="rId1" Type="http://schemas.openxmlformats.org/officeDocument/2006/relationships/image" Target="../media/image7.jpeg"/></Relationships>
</file>

<file path=ppt/theme/_rels/them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_rels/them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image" Target="../media/image14.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3.xml><?xml version="1.0" encoding="utf-8"?>
<a:theme xmlns:a="http://schemas.openxmlformats.org/drawingml/2006/main" name="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5.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7.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8.xml><?xml version="1.0" encoding="utf-8"?>
<a:theme xmlns:a="http://schemas.openxmlformats.org/drawingml/2006/main" name="Paper">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9.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3099</TotalTime>
  <Words>1756</Words>
  <Application>Microsoft Office PowerPoint</Application>
  <PresentationFormat>عرض على الشاشة (3:4)‏</PresentationFormat>
  <Paragraphs>200</Paragraphs>
  <Slides>52</Slides>
  <Notes>1</Notes>
  <HiddenSlides>0</HiddenSlides>
  <MMClips>0</MMClips>
  <ScaleCrop>false</ScaleCrop>
  <HeadingPairs>
    <vt:vector size="6" baseType="variant">
      <vt:variant>
        <vt:lpstr>الخطوط المستخدمة</vt:lpstr>
      </vt:variant>
      <vt:variant>
        <vt:i4>22</vt:i4>
      </vt:variant>
      <vt:variant>
        <vt:lpstr>نسق</vt:lpstr>
      </vt:variant>
      <vt:variant>
        <vt:i4>10</vt:i4>
      </vt:variant>
      <vt:variant>
        <vt:lpstr>عناوين الشرائح</vt:lpstr>
      </vt:variant>
      <vt:variant>
        <vt:i4>52</vt:i4>
      </vt:variant>
    </vt:vector>
  </HeadingPairs>
  <TitlesOfParts>
    <vt:vector size="84" baseType="lpstr">
      <vt:lpstr>Arial</vt:lpstr>
      <vt:lpstr>Arial Bold</vt:lpstr>
      <vt:lpstr>Book Antiqua</vt:lpstr>
      <vt:lpstr>Brush Script MT</vt:lpstr>
      <vt:lpstr>Calibri</vt:lpstr>
      <vt:lpstr>Century Gothic</vt:lpstr>
      <vt:lpstr>Constantia</vt:lpstr>
      <vt:lpstr>Courier New</vt:lpstr>
      <vt:lpstr>Franklin Gothic Book</vt:lpstr>
      <vt:lpstr>Franklin Gothic Medium</vt:lpstr>
      <vt:lpstr>Impact</vt:lpstr>
      <vt:lpstr>Lucida Sans</vt:lpstr>
      <vt:lpstr>Majalla UI</vt:lpstr>
      <vt:lpstr>Palatino Linotype</vt:lpstr>
      <vt:lpstr>Perpetua</vt:lpstr>
      <vt:lpstr>Rage Italic</vt:lpstr>
      <vt:lpstr>Tahoma</vt:lpstr>
      <vt:lpstr>Times New Roman</vt:lpstr>
      <vt:lpstr>Tunga</vt:lpstr>
      <vt:lpstr>Wingdings</vt:lpstr>
      <vt:lpstr>Wingdings 2</vt:lpstr>
      <vt:lpstr>Wingdings 3</vt:lpstr>
      <vt:lpstr>Office Theme</vt:lpstr>
      <vt:lpstr>NewsPrint</vt:lpstr>
      <vt:lpstr>Grid</vt:lpstr>
      <vt:lpstr>Hardcover</vt:lpstr>
      <vt:lpstr>Executive</vt:lpstr>
      <vt:lpstr>Equity</vt:lpstr>
      <vt:lpstr>Pushpin</vt:lpstr>
      <vt:lpstr>Paper</vt:lpstr>
      <vt:lpstr>Angles</vt:lpstr>
      <vt:lpstr>Apex</vt:lpstr>
      <vt:lpstr>عرض تقديمي في PowerPoint</vt:lpstr>
      <vt:lpstr>                                        ما                    هي       الاحتياجات                الضرورية               للحياة؟</vt:lpstr>
      <vt:lpstr>عرض تقديمي في PowerPoint</vt:lpstr>
      <vt:lpstr>عرض تقديمي في PowerPoint</vt:lpstr>
      <vt:lpstr>عرض تقديمي في PowerPoint</vt:lpstr>
      <vt:lpstr>عرض تقديمي في PowerPoint</vt:lpstr>
      <vt:lpstr>ما  هي  القراءة؟</vt:lpstr>
      <vt:lpstr>تعريف القراءة </vt:lpstr>
      <vt:lpstr>            </vt:lpstr>
      <vt:lpstr>                              </vt:lpstr>
      <vt:lpstr>عرض تقديمي في PowerPoint</vt:lpstr>
      <vt:lpstr>عرض تقديمي في PowerPoint</vt:lpstr>
      <vt:lpstr>أنواع القراءة</vt:lpstr>
      <vt:lpstr>1 . القراءة بحسب الغرض</vt:lpstr>
      <vt:lpstr>عرض تقديمي في PowerPoint</vt:lpstr>
      <vt:lpstr>القراءة الاكتشافية:</vt:lpstr>
      <vt:lpstr>عرض تقديمي في PowerPoint</vt:lpstr>
      <vt:lpstr>2    . القراءة الانتقائية: </vt:lpstr>
      <vt:lpstr>3. القراءة التحليلية:</vt:lpstr>
      <vt:lpstr>2. القراءة بحسب الأداء</vt:lpstr>
      <vt:lpstr>عرض تقديمي في PowerPoint</vt:lpstr>
      <vt:lpstr>1. القراءة الجهرية:</vt:lpstr>
      <vt:lpstr>2. القراءة الصامتة:</vt:lpstr>
      <vt:lpstr>3. القراءة السريعة:</vt:lpstr>
      <vt:lpstr> كيفية قياس سرعة قراءتك؟</vt:lpstr>
      <vt:lpstr>طرق التدرب على القراءة السريعة</vt:lpstr>
      <vt:lpstr>طريقة الأصابع:</vt:lpstr>
      <vt:lpstr>عرض تقديمي في PowerPoint</vt:lpstr>
      <vt:lpstr>عرض تقديمي في PowerPoint</vt:lpstr>
      <vt:lpstr>أنواع القراء</vt:lpstr>
      <vt:lpstr>عرض تقديمي في PowerPoint</vt:lpstr>
      <vt:lpstr>1. القارئ الاجتماعي:</vt:lpstr>
      <vt:lpstr>عرض تقديمي في PowerPoint</vt:lpstr>
      <vt:lpstr>عرض تقديمي في PowerPoint</vt:lpstr>
      <vt:lpstr>عرض تقديمي في PowerPoint</vt:lpstr>
      <vt:lpstr>عرض تقديمي في PowerPoint</vt:lpstr>
      <vt:lpstr>منهجية القراءة</vt:lpstr>
      <vt:lpstr>متى نقرأ؟</vt:lpstr>
      <vt:lpstr>عرض تقديمي في PowerPoint</vt:lpstr>
      <vt:lpstr> .1  قراءة ساعة كل يوم:</vt:lpstr>
      <vt:lpstr> .2  استغلال الأوقات الميتة:</vt:lpstr>
      <vt:lpstr>أين نقرأ؟</vt:lpstr>
      <vt:lpstr>عرض تقديمي في PowerPoint</vt:lpstr>
      <vt:lpstr>عرض تقديمي في PowerPoint</vt:lpstr>
      <vt:lpstr>عرض تقديمي في PowerPoint</vt:lpstr>
      <vt:lpstr>عرض تقديمي في PowerPoint</vt:lpstr>
      <vt:lpstr>اقتراحات</vt:lpstr>
      <vt:lpstr>اقتراح بعض المكتبات الإلكترونية:  </vt:lpstr>
      <vt:lpstr>عرض تقديمي في PowerPoint</vt:lpstr>
      <vt:lpstr>عرض تقديمي في PowerPoint</vt:lpstr>
      <vt:lpstr>قائمة المراجع</vt:lpstr>
      <vt:lpstr>قراءة ممتعة</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Walid Kotb</cp:lastModifiedBy>
  <cp:revision>120</cp:revision>
  <dcterms:created xsi:type="dcterms:W3CDTF">2006-08-16T00:00:00Z</dcterms:created>
  <dcterms:modified xsi:type="dcterms:W3CDTF">2017-04-30T07:44:31Z</dcterms:modified>
</cp:coreProperties>
</file>